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867" r:id="rId9"/>
    <p:sldMasterId id="2147483879" r:id="rId10"/>
    <p:sldMasterId id="2147483891" r:id="rId11"/>
    <p:sldMasterId id="2147484035" r:id="rId12"/>
    <p:sldMasterId id="2147484334" r:id="rId13"/>
    <p:sldMasterId id="2147484512" r:id="rId14"/>
    <p:sldMasterId id="2147484524" r:id="rId15"/>
    <p:sldMasterId id="2147484536" r:id="rId16"/>
    <p:sldMasterId id="2147484548" r:id="rId17"/>
    <p:sldMasterId id="2147484560" r:id="rId18"/>
    <p:sldMasterId id="2147484572" r:id="rId19"/>
    <p:sldMasterId id="2147484584" r:id="rId20"/>
    <p:sldMasterId id="2147484596" r:id="rId21"/>
  </p:sldMasterIdLst>
  <p:notesMasterIdLst>
    <p:notesMasterId r:id="rId141"/>
  </p:notesMasterIdLst>
  <p:sldIdLst>
    <p:sldId id="298" r:id="rId22"/>
    <p:sldId id="401" r:id="rId23"/>
    <p:sldId id="402" r:id="rId24"/>
    <p:sldId id="403" r:id="rId25"/>
    <p:sldId id="404" r:id="rId26"/>
    <p:sldId id="265" r:id="rId27"/>
    <p:sldId id="443" r:id="rId28"/>
    <p:sldId id="267" r:id="rId29"/>
    <p:sldId id="268" r:id="rId30"/>
    <p:sldId id="299" r:id="rId31"/>
    <p:sldId id="300" r:id="rId32"/>
    <p:sldId id="301" r:id="rId33"/>
    <p:sldId id="302" r:id="rId34"/>
    <p:sldId id="303" r:id="rId35"/>
    <p:sldId id="258" r:id="rId36"/>
    <p:sldId id="269" r:id="rId37"/>
    <p:sldId id="405" r:id="rId38"/>
    <p:sldId id="426" r:id="rId39"/>
    <p:sldId id="377" r:id="rId40"/>
    <p:sldId id="378" r:id="rId41"/>
    <p:sldId id="381" r:id="rId42"/>
    <p:sldId id="382" r:id="rId43"/>
    <p:sldId id="304" r:id="rId44"/>
    <p:sldId id="305" r:id="rId45"/>
    <p:sldId id="306" r:id="rId46"/>
    <p:sldId id="406" r:id="rId47"/>
    <p:sldId id="277" r:id="rId48"/>
    <p:sldId id="461" r:id="rId49"/>
    <p:sldId id="462" r:id="rId50"/>
    <p:sldId id="463" r:id="rId51"/>
    <p:sldId id="464" r:id="rId52"/>
    <p:sldId id="465" r:id="rId53"/>
    <p:sldId id="466" r:id="rId54"/>
    <p:sldId id="467" r:id="rId55"/>
    <p:sldId id="468" r:id="rId56"/>
    <p:sldId id="469" r:id="rId57"/>
    <p:sldId id="470" r:id="rId58"/>
    <p:sldId id="471" r:id="rId59"/>
    <p:sldId id="472" r:id="rId60"/>
    <p:sldId id="473" r:id="rId61"/>
    <p:sldId id="474" r:id="rId62"/>
    <p:sldId id="475" r:id="rId63"/>
    <p:sldId id="476" r:id="rId64"/>
    <p:sldId id="477" r:id="rId65"/>
    <p:sldId id="478" r:id="rId66"/>
    <p:sldId id="479" r:id="rId67"/>
    <p:sldId id="480" r:id="rId68"/>
    <p:sldId id="481" r:id="rId69"/>
    <p:sldId id="482" r:id="rId70"/>
    <p:sldId id="483" r:id="rId71"/>
    <p:sldId id="484" r:id="rId72"/>
    <p:sldId id="485" r:id="rId73"/>
    <p:sldId id="486" r:id="rId74"/>
    <p:sldId id="487" r:id="rId75"/>
    <p:sldId id="488" r:id="rId76"/>
    <p:sldId id="489" r:id="rId77"/>
    <p:sldId id="271" r:id="rId78"/>
    <p:sldId id="416" r:id="rId79"/>
    <p:sldId id="272" r:id="rId80"/>
    <p:sldId id="273" r:id="rId81"/>
    <p:sldId id="274" r:id="rId82"/>
    <p:sldId id="393" r:id="rId83"/>
    <p:sldId id="394" r:id="rId84"/>
    <p:sldId id="395" r:id="rId85"/>
    <p:sldId id="396" r:id="rId86"/>
    <p:sldId id="397" r:id="rId87"/>
    <p:sldId id="398" r:id="rId88"/>
    <p:sldId id="399" r:id="rId89"/>
    <p:sldId id="400" r:id="rId90"/>
    <p:sldId id="275" r:id="rId91"/>
    <p:sldId id="307" r:id="rId92"/>
    <p:sldId id="308" r:id="rId93"/>
    <p:sldId id="309" r:id="rId94"/>
    <p:sldId id="310" r:id="rId95"/>
    <p:sldId id="311" r:id="rId96"/>
    <p:sldId id="312" r:id="rId97"/>
    <p:sldId id="279" r:id="rId98"/>
    <p:sldId id="444" r:id="rId99"/>
    <p:sldId id="280" r:id="rId100"/>
    <p:sldId id="445" r:id="rId101"/>
    <p:sldId id="446" r:id="rId102"/>
    <p:sldId id="490" r:id="rId103"/>
    <p:sldId id="491" r:id="rId104"/>
    <p:sldId id="492" r:id="rId105"/>
    <p:sldId id="493" r:id="rId106"/>
    <p:sldId id="494" r:id="rId107"/>
    <p:sldId id="495" r:id="rId108"/>
    <p:sldId id="496" r:id="rId109"/>
    <p:sldId id="497" r:id="rId110"/>
    <p:sldId id="498" r:id="rId111"/>
    <p:sldId id="499" r:id="rId112"/>
    <p:sldId id="500" r:id="rId113"/>
    <p:sldId id="501" r:id="rId114"/>
    <p:sldId id="502" r:id="rId115"/>
    <p:sldId id="503" r:id="rId116"/>
    <p:sldId id="504" r:id="rId117"/>
    <p:sldId id="505" r:id="rId118"/>
    <p:sldId id="506" r:id="rId119"/>
    <p:sldId id="507" r:id="rId120"/>
    <p:sldId id="508" r:id="rId121"/>
    <p:sldId id="509" r:id="rId122"/>
    <p:sldId id="510" r:id="rId123"/>
    <p:sldId id="511" r:id="rId124"/>
    <p:sldId id="512" r:id="rId125"/>
    <p:sldId id="513" r:id="rId126"/>
    <p:sldId id="418" r:id="rId127"/>
    <p:sldId id="419" r:id="rId128"/>
    <p:sldId id="420" r:id="rId129"/>
    <p:sldId id="421" r:id="rId130"/>
    <p:sldId id="422" r:id="rId131"/>
    <p:sldId id="423" r:id="rId132"/>
    <p:sldId id="424" r:id="rId133"/>
    <p:sldId id="425" r:id="rId134"/>
    <p:sldId id="290" r:id="rId135"/>
    <p:sldId id="276" r:id="rId136"/>
    <p:sldId id="295" r:id="rId137"/>
    <p:sldId id="376" r:id="rId138"/>
    <p:sldId id="391" r:id="rId139"/>
    <p:sldId id="392" r:id="rId140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8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5" d="100"/>
          <a:sy n="85" d="100"/>
        </p:scale>
        <p:origin x="-2256" y="-5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117" Type="http://schemas.openxmlformats.org/officeDocument/2006/relationships/slide" Target="slides/slide9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slide" Target="slides/slide63.xml"/><Relationship Id="rId89" Type="http://schemas.openxmlformats.org/officeDocument/2006/relationships/slide" Target="slides/slide68.xml"/><Relationship Id="rId112" Type="http://schemas.openxmlformats.org/officeDocument/2006/relationships/slide" Target="slides/slide91.xml"/><Relationship Id="rId133" Type="http://schemas.openxmlformats.org/officeDocument/2006/relationships/slide" Target="slides/slide112.xml"/><Relationship Id="rId138" Type="http://schemas.openxmlformats.org/officeDocument/2006/relationships/slide" Target="slides/slide117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102" Type="http://schemas.openxmlformats.org/officeDocument/2006/relationships/slide" Target="slides/slide81.xml"/><Relationship Id="rId123" Type="http://schemas.openxmlformats.org/officeDocument/2006/relationships/slide" Target="slides/slide102.xml"/><Relationship Id="rId128" Type="http://schemas.openxmlformats.org/officeDocument/2006/relationships/slide" Target="slides/slide107.xml"/><Relationship Id="rId14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9.xml"/><Relationship Id="rId95" Type="http://schemas.openxmlformats.org/officeDocument/2006/relationships/slide" Target="slides/slide7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113" Type="http://schemas.openxmlformats.org/officeDocument/2006/relationships/slide" Target="slides/slide92.xml"/><Relationship Id="rId118" Type="http://schemas.openxmlformats.org/officeDocument/2006/relationships/slide" Target="slides/slide97.xml"/><Relationship Id="rId134" Type="http://schemas.openxmlformats.org/officeDocument/2006/relationships/slide" Target="slides/slide113.xml"/><Relationship Id="rId139" Type="http://schemas.openxmlformats.org/officeDocument/2006/relationships/slide" Target="slides/slide118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103" Type="http://schemas.openxmlformats.org/officeDocument/2006/relationships/slide" Target="slides/slide82.xml"/><Relationship Id="rId108" Type="http://schemas.openxmlformats.org/officeDocument/2006/relationships/slide" Target="slides/slide87.xml"/><Relationship Id="rId116" Type="http://schemas.openxmlformats.org/officeDocument/2006/relationships/slide" Target="slides/slide95.xml"/><Relationship Id="rId124" Type="http://schemas.openxmlformats.org/officeDocument/2006/relationships/slide" Target="slides/slide103.xml"/><Relationship Id="rId129" Type="http://schemas.openxmlformats.org/officeDocument/2006/relationships/slide" Target="slides/slide108.xml"/><Relationship Id="rId137" Type="http://schemas.openxmlformats.org/officeDocument/2006/relationships/slide" Target="slides/slide11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slide" Target="slides/slide62.xml"/><Relationship Id="rId88" Type="http://schemas.openxmlformats.org/officeDocument/2006/relationships/slide" Target="slides/slide67.xml"/><Relationship Id="rId91" Type="http://schemas.openxmlformats.org/officeDocument/2006/relationships/slide" Target="slides/slide70.xml"/><Relationship Id="rId96" Type="http://schemas.openxmlformats.org/officeDocument/2006/relationships/slide" Target="slides/slide75.xml"/><Relationship Id="rId111" Type="http://schemas.openxmlformats.org/officeDocument/2006/relationships/slide" Target="slides/slide90.xml"/><Relationship Id="rId132" Type="http://schemas.openxmlformats.org/officeDocument/2006/relationships/slide" Target="slides/slide111.xml"/><Relationship Id="rId140" Type="http://schemas.openxmlformats.org/officeDocument/2006/relationships/slide" Target="slides/slide119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6" Type="http://schemas.openxmlformats.org/officeDocument/2006/relationships/slide" Target="slides/slide85.xml"/><Relationship Id="rId114" Type="http://schemas.openxmlformats.org/officeDocument/2006/relationships/slide" Target="slides/slide93.xml"/><Relationship Id="rId119" Type="http://schemas.openxmlformats.org/officeDocument/2006/relationships/slide" Target="slides/slide98.xml"/><Relationship Id="rId127" Type="http://schemas.openxmlformats.org/officeDocument/2006/relationships/slide" Target="slides/slide10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94" Type="http://schemas.openxmlformats.org/officeDocument/2006/relationships/slide" Target="slides/slide73.xml"/><Relationship Id="rId99" Type="http://schemas.openxmlformats.org/officeDocument/2006/relationships/slide" Target="slides/slide78.xml"/><Relationship Id="rId101" Type="http://schemas.openxmlformats.org/officeDocument/2006/relationships/slide" Target="slides/slide80.xml"/><Relationship Id="rId122" Type="http://schemas.openxmlformats.org/officeDocument/2006/relationships/slide" Target="slides/slide101.xml"/><Relationship Id="rId130" Type="http://schemas.openxmlformats.org/officeDocument/2006/relationships/slide" Target="slides/slide109.xml"/><Relationship Id="rId135" Type="http://schemas.openxmlformats.org/officeDocument/2006/relationships/slide" Target="slides/slide114.xml"/><Relationship Id="rId14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109" Type="http://schemas.openxmlformats.org/officeDocument/2006/relationships/slide" Target="slides/slide8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slide" Target="slides/slide76.xml"/><Relationship Id="rId104" Type="http://schemas.openxmlformats.org/officeDocument/2006/relationships/slide" Target="slides/slide83.xml"/><Relationship Id="rId120" Type="http://schemas.openxmlformats.org/officeDocument/2006/relationships/slide" Target="slides/slide99.xml"/><Relationship Id="rId125" Type="http://schemas.openxmlformats.org/officeDocument/2006/relationships/slide" Target="slides/slide104.xml"/><Relationship Id="rId14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openxmlformats.org/officeDocument/2006/relationships/slide" Target="slides/slide7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slide" Target="slides/slide66.xml"/><Relationship Id="rId110" Type="http://schemas.openxmlformats.org/officeDocument/2006/relationships/slide" Target="slides/slide89.xml"/><Relationship Id="rId115" Type="http://schemas.openxmlformats.org/officeDocument/2006/relationships/slide" Target="slides/slide94.xml"/><Relationship Id="rId131" Type="http://schemas.openxmlformats.org/officeDocument/2006/relationships/slide" Target="slides/slide110.xml"/><Relationship Id="rId136" Type="http://schemas.openxmlformats.org/officeDocument/2006/relationships/slide" Target="slides/slide115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56" Type="http://schemas.openxmlformats.org/officeDocument/2006/relationships/slide" Target="slides/slide35.xml"/><Relationship Id="rId77" Type="http://schemas.openxmlformats.org/officeDocument/2006/relationships/slide" Target="slides/slide56.xml"/><Relationship Id="rId100" Type="http://schemas.openxmlformats.org/officeDocument/2006/relationships/slide" Target="slides/slide79.xml"/><Relationship Id="rId105" Type="http://schemas.openxmlformats.org/officeDocument/2006/relationships/slide" Target="slides/slide84.xml"/><Relationship Id="rId126" Type="http://schemas.openxmlformats.org/officeDocument/2006/relationships/slide" Target="slides/slide10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93" Type="http://schemas.openxmlformats.org/officeDocument/2006/relationships/slide" Target="slides/slide72.xml"/><Relationship Id="rId98" Type="http://schemas.openxmlformats.org/officeDocument/2006/relationships/slide" Target="slides/slide77.xml"/><Relationship Id="rId121" Type="http://schemas.openxmlformats.org/officeDocument/2006/relationships/slide" Target="slides/slide100.xml"/><Relationship Id="rId14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EC5F63D-EB0C-49A1-B4F7-39942E620BAC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5CD5180-C3A6-40A3-A2F7-4287C45B25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57566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5F958B-349D-4DFF-9D25-8EE67C4EE401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75</a:t>
            </a:fld>
            <a:endParaRPr lang="it-IT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79DC7-31C5-4C1D-911F-B5CC1C7793BE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92DC3-23CD-43EE-9864-AA1032F3EC3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20517-B54F-443E-9B0E-7DACB3351BC0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2C112-879C-4350-9CB5-3E54A9CD40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F8A10-A6C4-426D-9762-C05FABE674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7F412-4331-4F25-9728-2364B04DC54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6FEA9-59AB-4B00-B7FF-7EE259958CC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38399-613F-40CA-BB42-B49E368EE3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65D12-2F25-43CC-8B24-8153CB429A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2CC2F-A10C-476D-8AB7-EA8A2ED90F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8ED7C-4F7C-4598-A819-B2E71338AF6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EE1F8-D1CD-4992-B5AC-5CC1DB1B4DD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F5785-F7F5-4900-9FFE-27536A23C6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B3CDC-CA42-42AB-94F7-41CF11F2954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8D10C-FD82-4543-B968-3AC82BCE2095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C6D32-C523-4240-A5D3-4C07503A79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0EEC3-410D-47F3-9946-A2EDDD78F8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FD284-A64B-496D-9ECD-AF17EDE0BBE6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F3E55-C2D6-4670-AE19-28E6820AF3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D01FA-A1A7-4D3B-A7C1-62A74DAE6403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33240-796C-4100-B44C-65C228AA2D5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76EA4-0077-4634-9646-22144681937E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7CED0-35B2-41EE-B09C-5C6AC088A4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D0AE6-42B8-4CE6-9E02-B0CBBF28C788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02009-8EB4-427E-AFEC-C52DFF9DDB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59E32-E5E6-4E5B-A6A9-BD6429389384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BEA0A-2E69-49C1-956E-5012F35F9B3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28E70-8FB8-43D5-B682-285DA008CEDE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79184-5E93-47D9-A728-2A49CB81DB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CFD74-ADFD-4955-A435-6885B5AD223D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A9361-B8A8-4A92-B025-D5AEA4124D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F05D2-FFA7-4E4C-8B7B-CBD978AC307C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F7BA1-9810-4BB0-B30F-937C17458BF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464F2-E07B-4BB9-9E7A-CCDE501913A7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7C286-98CD-467F-A68C-C13B07B588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9F68A-3F58-482B-98C8-53A3E81DE5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5C5DE-59FF-449D-A815-5A8AA87C481C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78BE4-C908-433A-9F21-40EAA8BCEA8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5D00E-097F-4817-BDFD-216A4910FB1A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C3F36-78FC-4DF0-8437-513F6536F2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70622-BBE4-4958-8D7C-DEDBBAA547DF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AAEC0-A739-4CB8-ABD7-4E88456FD6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3491E-6139-4B3B-A967-B917CE791BD6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A6259-C066-4AFF-B481-43AC52E0FD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EF563-57E7-430A-8B62-70E5AD5243F2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A8A14-0DF9-4C30-8F37-90F0656A06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D9CA0-867B-494F-B705-87F8B1F7AF4A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617EC-0B0A-44A1-AE9F-1D331B728A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3740D-55CE-4C4A-962A-32B3A35ACD66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D2E09-E299-483E-A602-EDAE667E8DC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60A6A-D174-4E33-AF24-4F54A4DEF67B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32B89-1E4D-4780-84A5-EF05398A61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BAD5A-5735-480E-8EF4-B0041E224E93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F6F4E-6BA0-4884-9EE3-E2D20868A0D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ABAFD-C149-46A2-AA28-F65DFE764195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AD2B2-81D0-4445-BA6F-8EDBF83FFB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9A8EA-1770-43D3-A115-15DBC31326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FC8C3-4E45-4BE9-A364-1B3CBE7272A8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772E1-D862-46F4-9516-391731A41F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45084-516C-4871-8DB9-9B279D0E393F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31A05-7C66-4F3C-B067-9D10EAAC5D9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4EF9D-6FE3-46C1-B408-1F63B6110CC8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1493D-D815-4439-8AB0-6AF29BBEE94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257B8-0E3D-43EE-B7DF-A05F74D3CF5F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70B6F-15B1-4784-8CB4-51B12184DC1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DDB18-357E-43D9-8596-ADAAB0A2268B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A88F9-C13F-4537-8CA0-4A1D01DFD3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930C7-25F0-44C3-ACAD-99F9149A747F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E47B5-6481-4F33-944C-F439D74E8E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0C79D-5E52-4D45-AA0B-1FB4C1C08844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214D0-E5DD-40B4-A2E0-AD46693EB8C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7500D-654D-4BCF-A83A-301867FAF7A5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1290C-0951-4BBF-948C-0C902CAA63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A35C1-2A74-4625-B79E-20E2F2028B3B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5BBE5-167F-49AA-8F9F-2AD9ABC7FE4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80D6A-AADE-4509-AECE-688E399ED928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3DE98-55F3-43AA-9657-365EAA2577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F959E-0077-46FC-899D-A0E1616FF5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1DD2E-E470-4212-948F-2C99DD0E657E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84BC9-2658-45F5-9707-24BCA285CC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773A5-AA19-46ED-B8D9-2E7C9B8E3769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6362E-EA4A-40AA-90C3-B2ACB66734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5A390-F15E-4C05-82F9-26E62368DE72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4F9B4-B1E2-4DC5-BCA5-22BC10FE93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411B1-AF1B-45D9-8F3B-156DBD162335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994F0-C10F-4E12-B377-1FF3AFCEE75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4CD8E-149D-448A-9ABE-A424317287A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751865"/>
      </p:ext>
    </p:extLst>
  </p:cSld>
  <p:clrMapOvr>
    <a:masterClrMapping/>
  </p:clrMapOvr>
  <p:transition spd="slow">
    <p:rand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61A87-4A86-4A54-A024-2F3FBC8C2AF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546693"/>
      </p:ext>
    </p:extLst>
  </p:cSld>
  <p:clrMapOvr>
    <a:masterClrMapping/>
  </p:clrMapOvr>
  <p:transition spd="slow">
    <p:rand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8F481-59A6-49D3-B0C9-96D3BDE58B9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502891"/>
      </p:ext>
    </p:extLst>
  </p:cSld>
  <p:clrMapOvr>
    <a:masterClrMapping/>
  </p:clrMapOvr>
  <p:transition spd="slow">
    <p:rand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A3351-0669-4DB4-8A42-F482795D7CD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491897"/>
      </p:ext>
    </p:extLst>
  </p:cSld>
  <p:clrMapOvr>
    <a:masterClrMapping/>
  </p:clrMapOvr>
  <p:transition spd="slow">
    <p:rand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73567-5E86-45D9-B50D-9B0C8BF5F9C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910340"/>
      </p:ext>
    </p:extLst>
  </p:cSld>
  <p:clrMapOvr>
    <a:masterClrMapping/>
  </p:clrMapOvr>
  <p:transition spd="slow">
    <p:rand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0E210-7DB6-40F4-A812-233C78B9A13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973872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E11B8-B095-42EB-A0D8-68F4D327C7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3E6E4-D43C-4F33-A10B-C5296A35B9B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374285"/>
      </p:ext>
    </p:extLst>
  </p:cSld>
  <p:clrMapOvr>
    <a:masterClrMapping/>
  </p:clrMapOvr>
  <p:transition spd="slow">
    <p:rand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4A0F1-F2C6-4AE3-B146-F58641F8627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553828"/>
      </p:ext>
    </p:extLst>
  </p:cSld>
  <p:clrMapOvr>
    <a:masterClrMapping/>
  </p:clrMapOvr>
  <p:transition spd="slow">
    <p:rand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5C8A4-2329-4E81-8C08-04DDE2809B8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93068"/>
      </p:ext>
    </p:extLst>
  </p:cSld>
  <p:clrMapOvr>
    <a:masterClrMapping/>
  </p:clrMapOvr>
  <p:transition spd="slow">
    <p:rand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6EDE2-0855-467B-BE95-81959E5D36F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827352"/>
      </p:ext>
    </p:extLst>
  </p:cSld>
  <p:clrMapOvr>
    <a:masterClrMapping/>
  </p:clrMapOvr>
  <p:transition spd="slow">
    <p:rand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32E5E-3680-4553-90C0-7158B1B1987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195203"/>
      </p:ext>
    </p:extLst>
  </p:cSld>
  <p:clrMapOvr>
    <a:masterClrMapping/>
  </p:clrMapOvr>
  <p:transition spd="slow">
    <p:rand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00869-A1D0-475A-BC0C-BF7A357F5E6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35DF5-16F5-4663-94A0-87FB53D7BFF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57932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D9AD1-661B-4F44-860A-7431D71B4B6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9CDE1-DE8A-4CED-B0DE-268B1F9E75C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53167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E7B0A-96BC-4E73-8A3C-F2D2AEFE848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B7273-EE16-4CB1-9752-8EA1AEDDA95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6444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DD702-B78E-4F98-9B12-FB59E7438E2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6652B-8136-4E9E-AB74-41B8A37EE53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35351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CD081-F2ED-4C1C-8223-FC9DF4DD8C6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D89FE-FA45-487B-BF61-F8F0C1528C1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496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6C70F-B484-449E-8A37-E6C6A87824E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4AFAF-DE72-4689-962C-BB3997A9E78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4CF8B-71E7-4C5D-A29D-964C212EA19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97343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92D2E-8FC6-4597-B404-0CF47F1C2E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B0091-B6C5-48E6-8D0E-8413EC1B787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99754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EEC7E-80ED-4A1A-BFD6-6A6936FD796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CD249-D6CC-43E7-A4E7-6013567029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7650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225FC-2C97-46C3-9CBC-FAB450BA39B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A03C7-EC42-4529-8B00-0550D132069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88408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DA9CD-A890-4C4C-B2A6-FCF33E31EF6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8CEA7-516C-4D8D-8BEB-BB34F791CD4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53160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FAD1E-9D85-4D9A-B88F-41E28F1AF85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56B1F-3CDD-4628-B85F-4A4C82FB918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7984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3EBB1-2B14-4CA3-85E9-C9E152E29EB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543002"/>
      </p:ext>
    </p:extLst>
  </p:cSld>
  <p:clrMapOvr>
    <a:masterClrMapping/>
  </p:clrMapOvr>
  <p:transition spd="med">
    <p:dissolv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86991-120A-481C-BBD0-98025D08FEB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307186"/>
      </p:ext>
    </p:extLst>
  </p:cSld>
  <p:clrMapOvr>
    <a:masterClrMapping/>
  </p:clrMapOvr>
  <p:transition spd="med">
    <p:dissolv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704F1-FACB-4843-8F05-B4593279801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737119"/>
      </p:ext>
    </p:extLst>
  </p:cSld>
  <p:clrMapOvr>
    <a:masterClrMapping/>
  </p:clrMapOvr>
  <p:transition spd="med">
    <p:dissolv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B32E9-46CA-4201-9940-1E3479FBC4C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913968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56B4E-BA53-48D2-BBAC-08DF9950172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585A9-4EA5-4366-8911-3238D4BADC5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696530"/>
      </p:ext>
    </p:extLst>
  </p:cSld>
  <p:clrMapOvr>
    <a:masterClrMapping/>
  </p:clrMapOvr>
  <p:transition spd="med">
    <p:dissolv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77B95-C8F8-4731-AE5A-84A0154DA5E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771686"/>
      </p:ext>
    </p:extLst>
  </p:cSld>
  <p:clrMapOvr>
    <a:masterClrMapping/>
  </p:clrMapOvr>
  <p:transition spd="med">
    <p:dissolv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C5A96-A7FC-4464-A92B-B62CDCA45FA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55916"/>
      </p:ext>
    </p:extLst>
  </p:cSld>
  <p:clrMapOvr>
    <a:masterClrMapping/>
  </p:clrMapOvr>
  <p:transition spd="med">
    <p:dissolv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921F8-7F14-42D7-8E6B-2FDF11C951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114260"/>
      </p:ext>
    </p:extLst>
  </p:cSld>
  <p:clrMapOvr>
    <a:masterClrMapping/>
  </p:clrMapOvr>
  <p:transition spd="med">
    <p:dissolv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7A763-1C87-4847-B2E9-F621ED0026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31165"/>
      </p:ext>
    </p:extLst>
  </p:cSld>
  <p:clrMapOvr>
    <a:masterClrMapping/>
  </p:clrMapOvr>
  <p:transition spd="med">
    <p:dissolv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BEF05-1931-4820-9DF3-E0006A483A9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363378"/>
      </p:ext>
    </p:extLst>
  </p:cSld>
  <p:clrMapOvr>
    <a:masterClrMapping/>
  </p:clrMapOvr>
  <p:transition spd="med">
    <p:dissolv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D45D4-C03E-468E-85EA-72B051653A3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552643"/>
      </p:ext>
    </p:extLst>
  </p:cSld>
  <p:clrMapOvr>
    <a:masterClrMapping/>
  </p:clrMapOvr>
  <p:transition spd="med">
    <p:dissolv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3A842-4967-41B6-9A7C-6A42D97E6A3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019955"/>
      </p:ext>
    </p:extLst>
  </p:cSld>
  <p:clrMapOvr>
    <a:masterClrMapping/>
  </p:clrMapOvr>
  <p:transition spd="slow">
    <p:dissolv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46F52-1709-43A9-9AA6-99B8620B2E5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670447"/>
      </p:ext>
    </p:extLst>
  </p:cSld>
  <p:clrMapOvr>
    <a:masterClrMapping/>
  </p:clrMapOvr>
  <p:transition spd="slow">
    <p:dissolv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35826-D938-4802-95F9-A8A6516174A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27305"/>
      </p:ext>
    </p:extLst>
  </p:cSld>
  <p:clrMapOvr>
    <a:masterClrMapping/>
  </p:clrMapOvr>
  <p:transition spd="slow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D9234-65BD-4F20-B398-AE9DB91390D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92054-264F-41B9-B5F9-2CBE9BC2F36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669430"/>
      </p:ext>
    </p:extLst>
  </p:cSld>
  <p:clrMapOvr>
    <a:masterClrMapping/>
  </p:clrMapOvr>
  <p:transition spd="slow">
    <p:dissolv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31345-195D-4EB9-AAD4-EB0001AE521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146024"/>
      </p:ext>
    </p:extLst>
  </p:cSld>
  <p:clrMapOvr>
    <a:masterClrMapping/>
  </p:clrMapOvr>
  <p:transition spd="slow">
    <p:dissolv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5CF3A-C58A-4FA8-A65E-385EB951521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141064"/>
      </p:ext>
    </p:extLst>
  </p:cSld>
  <p:clrMapOvr>
    <a:masterClrMapping/>
  </p:clrMapOvr>
  <p:transition spd="slow">
    <p:dissolv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E6CF6-E19F-45D7-958E-4A418DFC472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89825"/>
      </p:ext>
    </p:extLst>
  </p:cSld>
  <p:clrMapOvr>
    <a:masterClrMapping/>
  </p:clrMapOvr>
  <p:transition spd="slow">
    <p:dissolv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C5E0E-49F5-4567-B091-A6E4F09F7F2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492365"/>
      </p:ext>
    </p:extLst>
  </p:cSld>
  <p:clrMapOvr>
    <a:masterClrMapping/>
  </p:clrMapOvr>
  <p:transition spd="slow">
    <p:dissolv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23787-D4CD-4555-AD9D-4D3E2BF4D8F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199785"/>
      </p:ext>
    </p:extLst>
  </p:cSld>
  <p:clrMapOvr>
    <a:masterClrMapping/>
  </p:clrMapOvr>
  <p:transition spd="slow">
    <p:dissolv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9E3E2-E74F-444F-8A63-DF59407FAA2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902453"/>
      </p:ext>
    </p:extLst>
  </p:cSld>
  <p:clrMapOvr>
    <a:masterClrMapping/>
  </p:clrMapOvr>
  <p:transition spd="slow">
    <p:dissolv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96444-5130-4032-8A1F-1BE0953A8FB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514418"/>
      </p:ext>
    </p:extLst>
  </p:cSld>
  <p:clrMapOvr>
    <a:masterClrMapping/>
  </p:clrMapOvr>
  <p:transition spd="slow">
    <p:dissolv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E9CB4-CBA2-4A50-B4E9-A2CDD511B5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F99B0-6616-4CD0-B605-0BFEFE7F85A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53331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2BC0C-681A-4E8C-ACA7-98C00AC071B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11C98-2FA9-4F4F-8FED-A0A4BDB047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871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1DB08-6AF8-434C-9C36-D67B40AB98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C9583-62B9-4471-BA54-BBDFBCA30C2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30F7D-914D-4A88-B4B2-9EC46B05D34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99010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C6899-B7F8-4D6E-A9AC-2AFA10F188B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D53AF-6AA6-4DB9-8528-3EE26263D65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08705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E9DEE-A795-4DB0-B4A9-018B018FA4C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6C52C-5440-49A0-8903-3273A35A1D1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11343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78CDD-39FB-4CA4-A4B3-7E2347659B8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1D242-B99C-4D77-A3E4-3140E96E9D4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52623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0E774-1BEB-43EA-806F-C1646F6B2C5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8247B-7A3B-460C-A202-D31F463FEA2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59667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7BCBD-5288-4298-944B-5AC7709E121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42FEE-F38F-4732-A594-E978D98D58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40419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E295B-18B1-421E-B072-78EAE3B9C07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607CC-F2BF-4A87-9372-A1CD863EF3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40697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7843A-BD0E-4F43-A297-160AEA8B66A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2FE1B-8C9A-4955-8B9C-C8405B1A84A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37462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86EF1-3EC6-46DF-AAD3-46461A2056D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8DD-BA02-4B38-98AE-BF22ACDFB82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18864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2C923-D8C6-4A59-9CDA-A297D38EEC4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93337-9040-440B-89F1-C15D5FB4ADA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270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468CA-EDA0-45A8-B308-4ECAA084BC3E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CD48A-9512-4F80-A5C5-8C697CEB6C9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68BB1-2C56-49B8-A6E9-E2E0F687E1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F19DE-2FB7-42E8-AB27-798B1855180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1BAD2-38DE-4FFC-91AD-4B3DC7EF267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6019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A155B-5FA4-4529-9FC9-902A37F292F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940C9-9F6C-41D1-8BC3-F5F0EA44DE6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9895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09A13-EBF4-418A-A0E3-A3E7F3D1607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9CC5-DD86-4F50-A138-0A0495BCB7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90244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025F3-3CA6-433A-B982-6EA6A12BF45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8644C-1613-41A3-AD77-C249F92C70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29219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12FBC-8EC9-4742-BB5A-9CE9C0718B5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71B89-7E3F-4DE1-B304-1ABCA60CD44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86850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86AEC-EC73-4437-9A93-BAAB25E4D6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9DC88-FEA8-404A-B691-6D590CC08DD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96249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DBD42-8906-4E43-AA1A-FE2C9BFC2AE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1B9A5-3CC9-4CDC-9F08-3B4D1883025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54480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7D53E-A00B-4838-B7CF-57D49DE94D2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D7C47-AF5F-415E-AD93-1CD7074E9FE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1801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CED36-DB3A-4457-A163-8E0BCA45F48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15893-78DB-4C74-AB22-B6E1F49D42A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858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89EB4-B984-47AD-9163-DE0095DB6A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D9F71-BC90-4F5D-A135-EEF0D5A516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046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30E4F-C3B2-41BD-BE1F-FF93ED815EB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D463C-34E2-43C0-91CD-F53476B41B7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9C931-F8CF-4CEC-840F-AB894AC8022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42929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516C6-DCE7-4AAD-86FA-0307A3ABC01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AE9BA-00D8-463D-94FF-07A2132248C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1402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EFFF3-D52F-4F33-BE62-2A1FE542F86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5B2A9-2F8F-491B-8165-3C6E3247588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8189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3D710-203B-48F0-9914-34ADB70EEF4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86BE6-9C71-4C15-A8A9-79FBC36984E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1411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611E0-230B-4335-BAEE-F52C3BDF1ED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A0594-4A6E-435D-ADF9-55DC37B55E5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32816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C9571-2429-4727-8760-455DDF2BEEA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9C690-F4A3-4B72-B0A3-CC0B2456390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08507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D7D5F-EB89-46AC-86CD-9444D3EB6A0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60102-DF1D-4794-9AD5-6D67590E9A3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71496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AC076-F423-43BD-B92D-DE979E1ABEA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83934-5BBF-4C6C-AB04-C6F118209D6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79798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48DF7-410D-413D-8C25-AA83AE9D2E0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27A22-E3AA-4B5B-A99C-6EE31E24F49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61418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81132-883F-47B2-B606-2554180CBEF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75594-5971-45FC-8A6E-503C9F3B5A7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998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06FC5-CDA1-4E53-AEA6-F16E02EC4A0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B13AD-4A49-4C00-AE1F-7575723248C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8F056-B775-44EF-8E50-ECB2EA04237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0010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228231"/>
      </p:ext>
    </p:extLst>
  </p:cSld>
  <p:clrMapOvr>
    <a:masterClrMapping/>
  </p:clrMapOvr>
  <p:transition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010060"/>
      </p:ext>
    </p:extLst>
  </p:cSld>
  <p:clrMapOvr>
    <a:masterClrMapping/>
  </p:clrMapOvr>
  <p:transition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674951"/>
      </p:ext>
    </p:extLst>
  </p:cSld>
  <p:clrMapOvr>
    <a:masterClrMapping/>
  </p:clrMapOvr>
  <p:transition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739460"/>
      </p:ext>
    </p:extLst>
  </p:cSld>
  <p:clrMapOvr>
    <a:masterClrMapping/>
  </p:clrMapOvr>
  <p:transition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365753"/>
      </p:ext>
    </p:extLst>
  </p:cSld>
  <p:clrMapOvr>
    <a:masterClrMapping/>
  </p:clrMapOvr>
  <p:transition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539080"/>
      </p:ext>
    </p:extLst>
  </p:cSld>
  <p:clrMapOvr>
    <a:masterClrMapping/>
  </p:clrMapOvr>
  <p:transition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740250"/>
      </p:ext>
    </p:extLst>
  </p:cSld>
  <p:clrMapOvr>
    <a:masterClrMapping/>
  </p:clrMapOvr>
  <p:transition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052373"/>
      </p:ext>
    </p:extLst>
  </p:cSld>
  <p:clrMapOvr>
    <a:masterClrMapping/>
  </p:clrMapOvr>
  <p:transition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32307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A6DFE-AC75-4632-A798-B55BE343CD9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226277"/>
      </p:ext>
    </p:extLst>
  </p:cSld>
  <p:clrMapOvr>
    <a:masterClrMapping/>
  </p:clrMapOvr>
  <p:transition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04169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5F5C0-78BC-46D9-B23E-092F43940B1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211570-C9D1-4EE8-A8C6-44F513CBB22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A9AC4-D985-4E64-AB6F-7AD464112BB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45126-558D-4D0E-B185-F85B67C13DF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203B8-9466-43ED-8806-22AF89E6EB0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75A99-FBCF-4511-BC25-F5F1BCF2136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3BB0A-DD43-44D8-9D02-6AC4B55AFF07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5522F-66CD-4178-85F9-D30A7DB272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BDC8E-6291-4B76-B4F5-28F70C6E718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E477C-D809-407D-AE25-23CD9068528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EF692-7979-4251-A2BC-191F5B6E907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E4357-788B-4397-B695-A5CA97813CF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FDC8F-2A96-4480-AAB5-33DFCF0782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35847-D889-4835-A270-4A00722B0A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04547-78D3-4664-919B-B936419D8B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11B48-B230-48D3-A04E-D91A24C215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3A54C-B82A-4D25-A1A4-7C58F536E6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601EB-4623-46D2-8574-130A8EA00D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72D62-DADE-43E1-B4BD-71479D1D962E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7BBB7-5647-411C-8C2B-B681ECD2A3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03712-CE61-48D1-8D56-93382DCE86D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C1D8E-48FF-4B19-B7E6-0D84293D17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08EB8-0901-4331-B1F9-F42BA9B4D5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3307F-F564-4E88-BD6C-42C110740E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051B2-2625-444C-9066-A62BE7084D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9443B-33B6-47E0-902D-B8751CF216AE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5CE8B-2F24-4103-B99D-4901E97B72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5DE2C-A006-4CA8-804B-84A181A785A0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75849-E7FE-4EAD-A738-7261B9D193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82B8A-2E58-4DF4-AB77-0D77A5CBB534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1F978-BEDC-495C-9C99-67BFA3139B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134ED-A1EB-4188-8CDE-74502FBC954E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EEF23-3F6A-4114-B193-650CBEEF18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9B847-1C68-41E6-B03C-A48D2E4AB162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03390-EE5F-40D2-9F77-0CFCEC77A67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2FC9E-E70C-4A53-96DA-B410829B0AED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9009D-3381-41AF-A8E7-766B67BBFBD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223BF-77E1-485A-92AA-46AC30EC4350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2E703-FC8E-4D30-A393-100C781CA6C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F8F5B-B7FD-474C-98AD-886F0AE0A0A2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BEB39-B8BC-482F-BF00-ADD45B0707B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6F872-DA99-49A2-91B4-47E1DFC7DFAE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F625F-F960-438A-B2CF-7675DF215C4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D1547-EB80-4420-AC6A-D993EDCF2570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74C42-08C5-417A-8659-713D2C36B8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CF52C-3F25-41BF-9E0B-CE1233D98A37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47C76-452D-482C-96D6-FB18C785B2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EBC3B-D90D-4847-86E5-2FE4B6E113B1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4803E-A8E2-4D31-ABB2-C30A629B615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1849C-DB9E-4274-BDBC-88A9E62B595A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492B4-F698-484F-B2F1-75D21ECA6E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E1086-D3EE-460C-A90F-892AC4522714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EEFE6-260D-4114-A09C-8C132A03536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16052-2A43-48FA-AD38-010812D6F12C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B7A32-C282-46BD-8204-FC988522E91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65B2D-38B8-4796-A8BC-0D78CA8BBAE0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9447C-FBCF-4DF7-95DA-D16F22BBDA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D68D9-7AB8-4057-A0FA-750348A72188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E1E9C-1471-486D-906D-EAF6303DC9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C593B-94BA-4F88-950A-8E1B02B487AE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1CCCF-7572-4B3D-B9C9-C35B5B8CC00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CA2AA-B292-42A5-AFEC-349F27242FAE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CA58C-991A-4BAF-BFF4-6869E1D570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F83D6-E40F-4715-8129-172E686A3EE8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61F70-5F7C-46D4-A806-7FCE337A3CA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75EFB-D056-4152-8F5B-97370CD3ADC9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B11CC-8010-46B7-B0C4-52C60DA9B2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F4320-FBFA-45D9-8D1F-E7FA6C0F9A40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F2627-B5C4-451E-8C47-DE6F619525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7A88A-FA56-4154-94CD-4F1D618B074D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6F5C2-21A2-40F0-B3F1-9E40C7DE25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C3439-34C1-486E-B6B5-A8110AC3E271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78A7C-A2F6-4FDA-B634-23920F8CF13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D8DF8-0B7A-4047-A31F-0098D9EDC83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47BBA-704B-4A4F-B1E8-9BB5A6A088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2F03E-54C3-43AA-A577-BAC3EBD6E4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DA61A-E158-48EB-BB0F-6554403E161F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258F1-7A13-4500-AF6F-E7E35A1CD5C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87EBC-03EC-4E01-8518-2764A1A79D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CC5E0-7DF5-4907-A21B-9FB87085AB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835D5-7542-4186-A357-6D38FF90C2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3F3D9-986F-4864-9FD1-C9ABE5FA072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D65D5-32A3-4D36-AA72-B9B9EACDD55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E7330-F47D-4174-A0B9-ACB5AB7D3C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81BAD-B75C-4A75-BAD1-1AEC1EA48E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58393-C5AE-4061-80AD-21D07E799F9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F940E-7605-4B87-97C4-7925475322F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D6A56-7460-4185-8462-04EC9F9E25E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3060A-A966-41D2-866E-8BBC6F9C93CC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E346B-4113-49CD-B017-A272725417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AAC1A-06FD-4CE0-B089-99497ACF337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F6D01-06F2-4B61-A739-121FAA88198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77DAD-1B91-48EF-8BA2-9674057EB3D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B49D0-B016-4AC9-9D4B-2CF98A0975D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DF745-C7C9-44CC-A054-EC292E9F39A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A7F10-F0EA-4CF3-A9F1-A2B63265073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C4671-18C1-43EE-BCE1-F1606641A15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73EAD-E4C0-4DB7-8D8A-A3404FAF813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5CCF5-CD7F-4DE5-A784-296AF0B922E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2A552-0FE7-4A89-BA76-38321C81A66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FD1F7-99DA-44A8-9B6A-E5FB870AB22F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407A7-92A2-40A6-BA67-9ECAB31A135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E572C-014C-43B4-9AFF-522398B2A08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936CC-3066-416A-996B-5289D8A990C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0C55D-A1F2-499E-B9FE-F343D5F08E4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B3016-7E00-4458-9BBE-1E6F2C29408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7FC57-CDFC-4ECA-A476-0C64AFCC187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5EE0E-79E2-4C80-9E6C-00FC9DA6909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F0327-0AC0-4B7E-BBFC-0CED08900A2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081D85-F08D-4881-AA97-BBFD90F72BA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9735F-778B-4411-89D3-BC647527C2E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AEFC1-1B78-4772-9F56-84C7E9B2A28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F783711-4C1F-4956-ADAD-A08801E810B0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BF5AAE-C5EE-4284-8FAF-2B4745D2615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5" r:id="rId1"/>
    <p:sldLayoutId id="2147484336" r:id="rId2"/>
    <p:sldLayoutId id="2147484337" r:id="rId3"/>
    <p:sldLayoutId id="2147484338" r:id="rId4"/>
    <p:sldLayoutId id="2147484339" r:id="rId5"/>
    <p:sldLayoutId id="2147484340" r:id="rId6"/>
    <p:sldLayoutId id="2147484341" r:id="rId7"/>
    <p:sldLayoutId id="2147484342" r:id="rId8"/>
    <p:sldLayoutId id="2147484343" r:id="rId9"/>
    <p:sldLayoutId id="2147484344" r:id="rId10"/>
    <p:sldLayoutId id="21474843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B411CE2-73E4-4940-9E43-BD6C379CC57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5" r:id="rId1"/>
    <p:sldLayoutId id="2147484446" r:id="rId2"/>
    <p:sldLayoutId id="2147484447" r:id="rId3"/>
    <p:sldLayoutId id="2147484448" r:id="rId4"/>
    <p:sldLayoutId id="2147484449" r:id="rId5"/>
    <p:sldLayoutId id="2147484450" r:id="rId6"/>
    <p:sldLayoutId id="2147484451" r:id="rId7"/>
    <p:sldLayoutId id="2147484452" r:id="rId8"/>
    <p:sldLayoutId id="2147484453" r:id="rId9"/>
    <p:sldLayoutId id="2147484454" r:id="rId10"/>
    <p:sldLayoutId id="21474844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2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542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47819B2B-9CCF-49BD-8F45-ECDD60DFA26D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542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42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9E2A7C8D-75DC-46CD-8845-9FBDA92903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6" r:id="rId1"/>
    <p:sldLayoutId id="2147484457" r:id="rId2"/>
    <p:sldLayoutId id="2147484458" r:id="rId3"/>
    <p:sldLayoutId id="2147484459" r:id="rId4"/>
    <p:sldLayoutId id="2147484460" r:id="rId5"/>
    <p:sldLayoutId id="2147484461" r:id="rId6"/>
    <p:sldLayoutId id="2147484462" r:id="rId7"/>
    <p:sldLayoutId id="2147484463" r:id="rId8"/>
    <p:sldLayoutId id="2147484464" r:id="rId9"/>
    <p:sldLayoutId id="2147484465" r:id="rId10"/>
    <p:sldLayoutId id="21474844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F50C2A64-E045-4099-A4A5-3061F0529DBF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B004A581-9C09-4CF9-85E7-EBF5E664C8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7" r:id="rId1"/>
    <p:sldLayoutId id="2147484468" r:id="rId2"/>
    <p:sldLayoutId id="2147484469" r:id="rId3"/>
    <p:sldLayoutId id="2147484470" r:id="rId4"/>
    <p:sldLayoutId id="2147484471" r:id="rId5"/>
    <p:sldLayoutId id="2147484472" r:id="rId6"/>
    <p:sldLayoutId id="2147484473" r:id="rId7"/>
    <p:sldLayoutId id="2147484474" r:id="rId8"/>
    <p:sldLayoutId id="2147484475" r:id="rId9"/>
    <p:sldLayoutId id="2147484476" r:id="rId10"/>
    <p:sldLayoutId id="21474844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536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D45076-A5F0-4146-813B-F08A4E18C860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D90E734-F418-4311-AB44-EEAEA3527F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94" r:id="rId6"/>
    <p:sldLayoutId id="2147484495" r:id="rId7"/>
    <p:sldLayoutId id="2147484496" r:id="rId8"/>
    <p:sldLayoutId id="2147484497" r:id="rId9"/>
    <p:sldLayoutId id="2147484498" r:id="rId10"/>
    <p:sldLayoutId id="21474844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latin typeface="+mn-lt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latin typeface="+mn-lt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latin typeface="+mn-lt"/>
              </a:defRPr>
            </a:lvl1pPr>
          </a:lstStyle>
          <a:p>
            <a:pPr eaLnBrk="0" hangingPunct="0">
              <a:defRPr/>
            </a:pPr>
            <a:fld id="{2327132A-50A1-4A9D-9EC0-31946E5843A3}" type="slidenum">
              <a:rPr lang="ca-ES">
                <a:solidFill>
                  <a:srgbClr val="000000"/>
                </a:solidFill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92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3" r:id="rId1"/>
    <p:sldLayoutId id="2147484514" r:id="rId2"/>
    <p:sldLayoutId id="2147484515" r:id="rId3"/>
    <p:sldLayoutId id="2147484516" r:id="rId4"/>
    <p:sldLayoutId id="2147484517" r:id="rId5"/>
    <p:sldLayoutId id="2147484518" r:id="rId6"/>
    <p:sldLayoutId id="2147484519" r:id="rId7"/>
    <p:sldLayoutId id="2147484520" r:id="rId8"/>
    <p:sldLayoutId id="2147484521" r:id="rId9"/>
    <p:sldLayoutId id="2147484522" r:id="rId10"/>
    <p:sldLayoutId id="2147484523" r:id="rId11"/>
  </p:sldLayoutIdLst>
  <p:transition spd="slow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EB69388-752D-4738-841D-5941BF921D49}" type="datetimeFigureOut">
              <a:rPr lang="it-IT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AACEF42-EF18-4515-8EB2-D68C8666B47C}" type="slidenum">
              <a:rPr lang="it-IT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825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5" r:id="rId1"/>
    <p:sldLayoutId id="2147484526" r:id="rId2"/>
    <p:sldLayoutId id="2147484527" r:id="rId3"/>
    <p:sldLayoutId id="2147484528" r:id="rId4"/>
    <p:sldLayoutId id="2147484529" r:id="rId5"/>
    <p:sldLayoutId id="2147484530" r:id="rId6"/>
    <p:sldLayoutId id="2147484531" r:id="rId7"/>
    <p:sldLayoutId id="2147484532" r:id="rId8"/>
    <p:sldLayoutId id="2147484533" r:id="rId9"/>
    <p:sldLayoutId id="2147484534" r:id="rId10"/>
    <p:sldLayoutId id="21474845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39D197CA-80B9-4284-BD21-0F95474BF270}" type="slidenum">
              <a:rPr lang="it-IT">
                <a:solidFill>
                  <a:srgbClr val="000000"/>
                </a:solidFill>
                <a:cs typeface="+mn-cs"/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73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7" r:id="rId1"/>
    <p:sldLayoutId id="2147484538" r:id="rId2"/>
    <p:sldLayoutId id="2147484539" r:id="rId3"/>
    <p:sldLayoutId id="2147484540" r:id="rId4"/>
    <p:sldLayoutId id="2147484541" r:id="rId5"/>
    <p:sldLayoutId id="2147484542" r:id="rId6"/>
    <p:sldLayoutId id="2147484543" r:id="rId7"/>
    <p:sldLayoutId id="2147484544" r:id="rId8"/>
    <p:sldLayoutId id="2147484545" r:id="rId9"/>
    <p:sldLayoutId id="2147484546" r:id="rId10"/>
    <p:sldLayoutId id="2147484547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96E08AE3-734A-4B55-A340-4E55CA351C3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787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9" r:id="rId1"/>
    <p:sldLayoutId id="2147484550" r:id="rId2"/>
    <p:sldLayoutId id="2147484551" r:id="rId3"/>
    <p:sldLayoutId id="2147484552" r:id="rId4"/>
    <p:sldLayoutId id="2147484553" r:id="rId5"/>
    <p:sldLayoutId id="2147484554" r:id="rId6"/>
    <p:sldLayoutId id="2147484555" r:id="rId7"/>
    <p:sldLayoutId id="2147484556" r:id="rId8"/>
    <p:sldLayoutId id="2147484557" r:id="rId9"/>
    <p:sldLayoutId id="2147484558" r:id="rId10"/>
    <p:sldLayoutId id="214748455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B7E136B7-E5D5-49CA-818B-58E724246DC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F77B3638-EFF0-4E5E-8759-9D1514FA9CF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705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1" r:id="rId1"/>
    <p:sldLayoutId id="2147484562" r:id="rId2"/>
    <p:sldLayoutId id="2147484563" r:id="rId3"/>
    <p:sldLayoutId id="2147484564" r:id="rId4"/>
    <p:sldLayoutId id="2147484565" r:id="rId5"/>
    <p:sldLayoutId id="2147484566" r:id="rId6"/>
    <p:sldLayoutId id="2147484567" r:id="rId7"/>
    <p:sldLayoutId id="2147484568" r:id="rId8"/>
    <p:sldLayoutId id="2147484569" r:id="rId9"/>
    <p:sldLayoutId id="2147484570" r:id="rId10"/>
    <p:sldLayoutId id="21474845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819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4310227A-D96E-4939-B063-F24B8661B85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11CC68EB-0CE7-4D1E-B272-DF49808E117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804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3" r:id="rId1"/>
    <p:sldLayoutId id="2147484574" r:id="rId2"/>
    <p:sldLayoutId id="2147484575" r:id="rId3"/>
    <p:sldLayoutId id="2147484576" r:id="rId4"/>
    <p:sldLayoutId id="2147484577" r:id="rId5"/>
    <p:sldLayoutId id="2147484578" r:id="rId6"/>
    <p:sldLayoutId id="2147484579" r:id="rId7"/>
    <p:sldLayoutId id="2147484580" r:id="rId8"/>
    <p:sldLayoutId id="2147484581" r:id="rId9"/>
    <p:sldLayoutId id="2147484582" r:id="rId10"/>
    <p:sldLayoutId id="21474845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66EC5DA4-F0D8-4E1E-A998-CE4281FC7D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6" r:id="rId1"/>
    <p:sldLayoutId id="2147484347" r:id="rId2"/>
    <p:sldLayoutId id="2147484348" r:id="rId3"/>
    <p:sldLayoutId id="2147484349" r:id="rId4"/>
    <p:sldLayoutId id="2147484350" r:id="rId5"/>
    <p:sldLayoutId id="2147484351" r:id="rId6"/>
    <p:sldLayoutId id="2147484352" r:id="rId7"/>
    <p:sldLayoutId id="2147484353" r:id="rId8"/>
    <p:sldLayoutId id="2147484354" r:id="rId9"/>
    <p:sldLayoutId id="2147484355" r:id="rId10"/>
    <p:sldLayoutId id="2147484356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15CC76-9A68-4393-AB6B-FBB52064752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95221AB-D500-4430-8473-2E0BDB00B9D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000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5" r:id="rId1"/>
    <p:sldLayoutId id="2147484586" r:id="rId2"/>
    <p:sldLayoutId id="2147484587" r:id="rId3"/>
    <p:sldLayoutId id="2147484588" r:id="rId4"/>
    <p:sldLayoutId id="2147484589" r:id="rId5"/>
    <p:sldLayoutId id="2147484590" r:id="rId6"/>
    <p:sldLayoutId id="2147484591" r:id="rId7"/>
    <p:sldLayoutId id="2147484592" r:id="rId8"/>
    <p:sldLayoutId id="2147484593" r:id="rId9"/>
    <p:sldLayoutId id="2147484594" r:id="rId10"/>
    <p:sldLayoutId id="21474845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23D73CE-AEB0-49A0-AA83-20B471DDF9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122E0C1-9610-4296-9F57-74E7774B4D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20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7" r:id="rId1"/>
    <p:sldLayoutId id="2147484598" r:id="rId2"/>
    <p:sldLayoutId id="2147484599" r:id="rId3"/>
    <p:sldLayoutId id="2147484600" r:id="rId4"/>
    <p:sldLayoutId id="2147484601" r:id="rId5"/>
    <p:sldLayoutId id="2147484602" r:id="rId6"/>
    <p:sldLayoutId id="2147484603" r:id="rId7"/>
    <p:sldLayoutId id="2147484604" r:id="rId8"/>
    <p:sldLayoutId id="2147484605" r:id="rId9"/>
    <p:sldLayoutId id="2147484606" r:id="rId10"/>
    <p:sldLayoutId id="2147484607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1C4E4391-A3E8-4626-852D-82159F6A6AD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50EE4B3-340E-4EB6-A47F-129D3F24670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8" r:id="rId1"/>
    <p:sldLayoutId id="2147484369" r:id="rId2"/>
    <p:sldLayoutId id="2147484370" r:id="rId3"/>
    <p:sldLayoutId id="2147484371" r:id="rId4"/>
    <p:sldLayoutId id="2147484372" r:id="rId5"/>
    <p:sldLayoutId id="2147484373" r:id="rId6"/>
    <p:sldLayoutId id="2147484374" r:id="rId7"/>
    <p:sldLayoutId id="2147484375" r:id="rId8"/>
    <p:sldLayoutId id="2147484376" r:id="rId9"/>
    <p:sldLayoutId id="2147484377" r:id="rId10"/>
    <p:sldLayoutId id="2147484378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2AAA830-99AB-4DB8-A61D-F87C48D6DA16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32D9F2-C6DF-4127-8A7B-50004AC334A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9" r:id="rId1"/>
    <p:sldLayoutId id="2147484380" r:id="rId2"/>
    <p:sldLayoutId id="2147484381" r:id="rId3"/>
    <p:sldLayoutId id="2147484382" r:id="rId4"/>
    <p:sldLayoutId id="2147484383" r:id="rId5"/>
    <p:sldLayoutId id="2147484384" r:id="rId6"/>
    <p:sldLayoutId id="2147484385" r:id="rId7"/>
    <p:sldLayoutId id="2147484386" r:id="rId8"/>
    <p:sldLayoutId id="2147484387" r:id="rId9"/>
    <p:sldLayoutId id="2147484388" r:id="rId10"/>
    <p:sldLayoutId id="21474843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AEA147-924F-4422-84DD-B430F06F9FEE}" type="datetimeFigureOut">
              <a:rPr lang="it-IT"/>
              <a:pPr>
                <a:defRPr/>
              </a:pPr>
              <a:t>22/11/2014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8D5155-EA2E-4818-8EFC-7241B84AEE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0" r:id="rId1"/>
    <p:sldLayoutId id="2147484391" r:id="rId2"/>
    <p:sldLayoutId id="2147484392" r:id="rId3"/>
    <p:sldLayoutId id="2147484393" r:id="rId4"/>
    <p:sldLayoutId id="2147484394" r:id="rId5"/>
    <p:sldLayoutId id="2147484395" r:id="rId6"/>
    <p:sldLayoutId id="2147484396" r:id="rId7"/>
    <p:sldLayoutId id="2147484397" r:id="rId8"/>
    <p:sldLayoutId id="2147484398" r:id="rId9"/>
    <p:sldLayoutId id="2147484399" r:id="rId10"/>
    <p:sldLayoutId id="21474844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F91EDDE1-8038-47E0-9B23-21BD57BD06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1" r:id="rId1"/>
    <p:sldLayoutId id="2147484402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30BDEF92-4BE5-47DC-BAD7-3F6762413DD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14" r:id="rId3"/>
    <p:sldLayoutId id="2147484415" r:id="rId4"/>
    <p:sldLayoutId id="2147484416" r:id="rId5"/>
    <p:sldLayoutId id="2147484417" r:id="rId6"/>
    <p:sldLayoutId id="2147484418" r:id="rId7"/>
    <p:sldLayoutId id="2147484419" r:id="rId8"/>
    <p:sldLayoutId id="2147484420" r:id="rId9"/>
    <p:sldLayoutId id="2147484421" r:id="rId10"/>
    <p:sldLayoutId id="2147484422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C59157B1-F0BE-48CD-BCE8-1486B82B955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4" r:id="rId1"/>
    <p:sldLayoutId id="2147484435" r:id="rId2"/>
    <p:sldLayoutId id="2147484436" r:id="rId3"/>
    <p:sldLayoutId id="2147484437" r:id="rId4"/>
    <p:sldLayoutId id="2147484438" r:id="rId5"/>
    <p:sldLayoutId id="2147484439" r:id="rId6"/>
    <p:sldLayoutId id="2147484440" r:id="rId7"/>
    <p:sldLayoutId id="2147484441" r:id="rId8"/>
    <p:sldLayoutId id="2147484442" r:id="rId9"/>
    <p:sldLayoutId id="2147484443" r:id="rId10"/>
    <p:sldLayoutId id="21474844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7.xml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2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2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2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128.xml"/><Relationship Id="rId1" Type="http://schemas.openxmlformats.org/officeDocument/2006/relationships/themeOverride" Target="../theme/themeOverride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8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9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0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1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1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1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1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1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1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1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1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1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1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1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magine 6" descr="Croce Maddalena foto 22.JPG"/>
          <p:cNvPicPr>
            <a:picLocks noChangeAspect="1"/>
          </p:cNvPicPr>
          <p:nvPr/>
        </p:nvPicPr>
        <p:blipFill>
          <a:blip r:embed="rId2"/>
          <a:srcRect b="16666"/>
          <a:stretch>
            <a:fillRect/>
          </a:stretch>
        </p:blipFill>
        <p:spPr bwMode="auto">
          <a:xfrm>
            <a:off x="0" y="0"/>
            <a:ext cx="5573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5572125" y="3714750"/>
            <a:ext cx="3571875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CRISTO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DELL’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UNIVERSO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143500" y="2143125"/>
            <a:ext cx="4000500" cy="1570038"/>
          </a:xfrm>
          <a:prstGeom prst="rect">
            <a:avLst/>
          </a:prstGeom>
          <a:solidFill>
            <a:srgbClr val="FFFFFF">
              <a:alpha val="40000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23 </a:t>
            </a:r>
            <a:r>
              <a:rPr lang="it-IT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novembre </a:t>
            </a:r>
            <a:r>
              <a:rPr lang="it-IT" sz="48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2014</a:t>
            </a:r>
            <a:endParaRPr lang="it-IT" sz="4800" b="1" kern="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  <a:cs typeface="+mn-cs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572125" y="0"/>
            <a:ext cx="34290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  <a:ea typeface="Times New Roman" pitchFamily="18" charset="0"/>
                <a:cs typeface="Times New Roman" pitchFamily="18" charset="0"/>
              </a:rPr>
              <a:t>Parrocchia della CATTEDRALE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  <a:ea typeface="Times New Roman" pitchFamily="18" charset="0"/>
                <a:cs typeface="Times New Roman" pitchFamily="18" charset="0"/>
              </a:rPr>
              <a:t>di Pescia</a:t>
            </a:r>
            <a:endParaRPr lang="it-IT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itchFamily="18" charset="0"/>
              <a:cs typeface="+mn-cs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magine 1" descr="Pasqua 2007 00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0" y="-142875"/>
            <a:ext cx="4143375" cy="3786188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Gloria, </a:t>
            </a:r>
            <a:r>
              <a:rPr lang="it-IT" sz="4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gloria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in cielo a Dio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e pace in terra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agli uomini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di buona volontà.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929188" y="2928938"/>
            <a:ext cx="4214812" cy="3170237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Ti lodiamo,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ti benediciamo, rendiamo grazie per la tua infinita bontà.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16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9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210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alla Cena del Signore. </a:t>
            </a:r>
          </a:p>
        </p:txBody>
      </p:sp>
    </p:spTree>
    <p:extLst>
      <p:ext uri="{BB962C8B-B14F-4D97-AF65-F5344CB8AC3E}">
        <p14:creationId xmlns:p14="http://schemas.microsoft.com/office/powerpoint/2010/main" val="152194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99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acrocuore-bologna.it/ew/ew_articoli/images/imageset/large_Sacro%20Cuore%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73540" cy="68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5383509" y="260648"/>
            <a:ext cx="3760491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08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0000">
              <a:schemeClr val="bg1"/>
            </a:gs>
            <a:gs pos="44000">
              <a:schemeClr val="bg1"/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35753" y="2367171"/>
            <a:ext cx="8072494" cy="212365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6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Pane del cielo</a:t>
            </a:r>
            <a:br>
              <a:rPr lang="it-IT" sz="6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</a:br>
            <a:endParaRPr lang="it-IT" sz="6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>
            <a:lum bright="40000" contrast="-40000"/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Pane del Cielo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sei Tu, Gesù,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via d'amore: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 ci fai come Te.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3" descr="C:\Users\Fede\Desktop\image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34" y="612845"/>
            <a:ext cx="8143932" cy="5632311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  <a:prstDash val="lgDashDot"/>
          </a:ln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No, non è rimasta</a:t>
            </a: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fredda la terra:</a:t>
            </a:r>
          </a:p>
          <a:p>
            <a:pPr>
              <a:defRPr/>
            </a:pPr>
            <a:endParaRPr lang="it-IT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 sei rimasto con noi</a:t>
            </a:r>
            <a:b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 nutrirci di Te,</a:t>
            </a: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Pane di Vita;</a:t>
            </a:r>
          </a:p>
          <a:p>
            <a:pPr algn="r">
              <a:defRPr/>
            </a:pPr>
            <a:endParaRPr lang="it-IT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ed infiammare col tuo amore</a:t>
            </a:r>
            <a:b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tutta l'umanità.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>
            <a:lum bright="40000" contrast="-40000"/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Pane del Cielo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sei Tu, Gesù,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via d'amore: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 ci fai come Te.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magine 1" descr="Pasqua 2007 01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14313" y="714375"/>
            <a:ext cx="3357562" cy="255428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Signore Dio, Re del cielo, Dio Padre Onnipotente.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214938" y="3143250"/>
            <a:ext cx="3500437" cy="193833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Signore Dio, Agnello di Dio,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214438" y="5534025"/>
            <a:ext cx="6215062" cy="132397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abbi pietà, </a:t>
            </a:r>
            <a:r>
              <a:rPr lang="it-IT" sz="4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pietà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di noi,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pietà di noi.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3" descr="C:\Users\Fede\Desktop\ciel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34" y="428604"/>
            <a:ext cx="8286808" cy="5940088"/>
          </a:xfrm>
          <a:prstGeom prst="rect">
            <a:avLst/>
          </a:prstGeom>
          <a:solidFill>
            <a:srgbClr val="FFFFFF">
              <a:alpha val="50196"/>
            </a:srgbClr>
          </a:solidFill>
          <a:ln w="76200">
            <a:noFill/>
            <a:prstDash val="lgDashDot"/>
          </a:ln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Sì, il Cielo è qui su questa terra:</a:t>
            </a:r>
          </a:p>
          <a:p>
            <a:pPr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 sei rimasto con noi</a:t>
            </a:r>
          </a:p>
          <a:p>
            <a:pPr algn="r">
              <a:defRPr/>
            </a:pPr>
            <a:endParaRPr lang="it-IT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 ci porti con Te</a:t>
            </a:r>
          </a:p>
          <a:p>
            <a:pPr algn="r"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nella tua casa</a:t>
            </a:r>
            <a:b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dove vivremo insieme a Te</a:t>
            </a:r>
            <a:b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tutta l'eternità.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>
            <a:lum bright="40000" contrast="-40000"/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Pane del Cielo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sei Tu, Gesù,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via d'amore: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 ci fai come Te.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Fede\Desktop\alberoib6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34" y="357166"/>
            <a:ext cx="8001056" cy="6247864"/>
          </a:xfrm>
          <a:prstGeom prst="rect">
            <a:avLst/>
          </a:prstGeom>
          <a:noFill/>
          <a:ln w="76200">
            <a:noFill/>
            <a:prstDash val="lgDashDot"/>
          </a:ln>
          <a:effectLst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No, la morte non può</a:t>
            </a: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farci paura:</a:t>
            </a:r>
          </a:p>
          <a:p>
            <a:pPr algn="r">
              <a:defRPr/>
            </a:pPr>
            <a:endParaRPr lang="it-IT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 sei rimasto con noi.</a:t>
            </a:r>
            <a:b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chi vive di Te</a:t>
            </a: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vive per sempre.</a:t>
            </a:r>
          </a:p>
          <a:p>
            <a:pPr>
              <a:defRPr/>
            </a:pPr>
            <a:endParaRPr lang="it-IT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Sei Dio con noi,</a:t>
            </a: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sei Dio per noi,</a:t>
            </a:r>
            <a:b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Dio in mezzo a noi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>
            <a:lum bright="40000" contrast="-40000"/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Pane del Cielo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sei Tu, Gesù,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via d'amore: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 ci fai come Te.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"/>
          <p:cNvSpPr>
            <a:spLocks noChangeArrowheads="1"/>
          </p:cNvSpPr>
          <p:nvPr/>
        </p:nvSpPr>
        <p:spPr bwMode="auto">
          <a:xfrm>
            <a:off x="357188" y="357188"/>
            <a:ext cx="828675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>
                <a:latin typeface="Calibri" pitchFamily="34" charset="0"/>
                <a:cs typeface="Times New Roman" pitchFamily="18" charset="0"/>
              </a:rPr>
              <a:t>O Dio, nostro Padre, che ci hai nutriti con il pane della vita immortale, fa' che obbediamo con gioia a Cristo, Re dell'universo, per vivere senza fine con lui nel suo regno glorioso. Egli vive e regna nei secoli dei secoli.	</a:t>
            </a:r>
          </a:p>
          <a:p>
            <a:pPr algn="just"/>
            <a:endParaRPr lang="it-IT" sz="4000" b="1">
              <a:latin typeface="Calibri" pitchFamily="34" charset="0"/>
              <a:cs typeface="Times New Roman" pitchFamily="18" charset="0"/>
            </a:endParaRPr>
          </a:p>
          <a:p>
            <a:pPr algn="just"/>
            <a:r>
              <a:rPr lang="it-IT" sz="4000" b="1">
                <a:latin typeface="Calibri" pitchFamily="34" charset="0"/>
                <a:cs typeface="Times New Roman" pitchFamily="18" charset="0"/>
              </a:rPr>
              <a:t>Amen. </a:t>
            </a:r>
            <a:endParaRPr lang="it-IT" sz="400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latin typeface="Calibri" pitchFamily="34" charset="0"/>
              </a:rPr>
              <a:t>Il Signore sia con voi.</a:t>
            </a:r>
          </a:p>
          <a:p>
            <a:r>
              <a:rPr lang="it-IT" sz="4000" b="1">
                <a:latin typeface="Calibri" pitchFamily="34" charset="0"/>
              </a:rPr>
              <a:t>E con il tuo spirito. </a:t>
            </a:r>
            <a:endParaRPr lang="it-IT" sz="4000">
              <a:latin typeface="Calibri" pitchFamily="34" charset="0"/>
            </a:endParaRPr>
          </a:p>
          <a:p>
            <a:endParaRPr lang="it-IT" sz="4000">
              <a:latin typeface="Calibri" pitchFamily="34" charset="0"/>
            </a:endParaRPr>
          </a:p>
          <a:p>
            <a:r>
              <a:rPr lang="it-IT" sz="4000">
                <a:latin typeface="Calibri" pitchFamily="34" charset="0"/>
              </a:rPr>
              <a:t>Vi benedica Dio onnipotente </a:t>
            </a:r>
          </a:p>
          <a:p>
            <a:r>
              <a:rPr lang="it-IT" sz="4000">
                <a:latin typeface="Calibri" pitchFamily="34" charset="0"/>
              </a:rPr>
              <a:t>Padre e Figlio e Spirito Santo.		</a:t>
            </a:r>
          </a:p>
          <a:p>
            <a:r>
              <a:rPr lang="it-IT" sz="4000" b="1">
                <a:latin typeface="Calibri" pitchFamily="34" charset="0"/>
              </a:rPr>
              <a:t>Amen. </a:t>
            </a:r>
            <a:endParaRPr lang="it-IT" sz="4000">
              <a:latin typeface="Calibri" pitchFamily="34" charset="0"/>
            </a:endParaRPr>
          </a:p>
          <a:p>
            <a:endParaRPr lang="it-IT" sz="4000">
              <a:latin typeface="Calibri" pitchFamily="34" charset="0"/>
            </a:endParaRPr>
          </a:p>
          <a:p>
            <a:r>
              <a:rPr lang="it-IT" sz="4000">
                <a:latin typeface="Calibri" pitchFamily="34" charset="0"/>
              </a:rPr>
              <a:t>Nel nome del Signore: andate in pace.</a:t>
            </a:r>
          </a:p>
          <a:p>
            <a:r>
              <a:rPr lang="it-IT" sz="4000" b="1">
                <a:latin typeface="Calibri" pitchFamily="34" charset="0"/>
              </a:rPr>
              <a:t>Rendiamo grazie a Dio. </a:t>
            </a:r>
            <a:endParaRPr lang="it-IT" sz="400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http://www.comune.forni-avoltri.ud.it/Servizi/Fotogallery/immagini/P15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714348" y="214290"/>
            <a:ext cx="7633820" cy="600164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9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Ciao a tutti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9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9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buona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9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domenica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Immagine 2" descr="Croce Maddalen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78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3" name="Rettangolo 3"/>
          <p:cNvSpPr>
            <a:spLocks noChangeArrowheads="1"/>
          </p:cNvSpPr>
          <p:nvPr/>
        </p:nvSpPr>
        <p:spPr bwMode="auto">
          <a:xfrm>
            <a:off x="4786313" y="2500313"/>
            <a:ext cx="40005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Evviva la Croce, </a:t>
            </a:r>
          </a:p>
          <a:p>
            <a:r>
              <a:rPr lang="it-IT" sz="4000" b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la Croce evviva: </a:t>
            </a:r>
            <a:r>
              <a:rPr lang="it-IT" sz="4000" b="1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evviva</a:t>
            </a:r>
            <a:r>
              <a:rPr lang="it-IT" sz="4000" b="1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la Croce </a:t>
            </a:r>
          </a:p>
          <a:p>
            <a:r>
              <a:rPr lang="it-IT" sz="4000" b="1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 chi la esaltò.</a:t>
            </a:r>
          </a:p>
          <a:p>
            <a:r>
              <a:rPr lang="it-IT" sz="4000" b="1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evviva la Croce </a:t>
            </a:r>
          </a:p>
          <a:p>
            <a:r>
              <a:rPr lang="it-IT" sz="4000" b="1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 chi la esaltò.</a:t>
            </a:r>
            <a:endParaRPr lang="it-IT" sz="4000" dirty="0" smtClean="0"/>
          </a:p>
          <a:p>
            <a:endParaRPr lang="it-IT" sz="4000" dirty="0"/>
          </a:p>
        </p:txBody>
      </p:sp>
      <p:sp>
        <p:nvSpPr>
          <p:cNvPr id="112644" name="WordArt 3"/>
          <p:cNvSpPr>
            <a:spLocks noChangeArrowheads="1" noChangeShapeType="1" noTextEdit="1"/>
          </p:cNvSpPr>
          <p:nvPr/>
        </p:nvSpPr>
        <p:spPr bwMode="auto">
          <a:xfrm>
            <a:off x="4714875" y="214313"/>
            <a:ext cx="4124325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b="1" i="1" kern="10">
                <a:ln w="12700" algn="ctr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71842" dir="2700000" algn="ctr" rotWithShape="0">
                    <a:srgbClr val="9999FF"/>
                  </a:outerShdw>
                </a:effectLst>
                <a:latin typeface="Calibri"/>
              </a:rPr>
              <a:t>INNO AL</a:t>
            </a:r>
          </a:p>
          <a:p>
            <a:pPr algn="ctr"/>
            <a:r>
              <a:rPr lang="it-IT" sz="3600" b="1" i="1" kern="10">
                <a:ln w="12700" algn="ctr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71842" dir="2700000" algn="ctr" rotWithShape="0">
                    <a:srgbClr val="9999FF"/>
                  </a:outerShdw>
                </a:effectLst>
                <a:latin typeface="Calibri"/>
              </a:rPr>
              <a:t>SS. CROCIFISSO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www.toscanaviva.com/Pescia/pesc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Rettangolo 1"/>
          <p:cNvSpPr>
            <a:spLocks noChangeArrowheads="1"/>
          </p:cNvSpPr>
          <p:nvPr/>
        </p:nvSpPr>
        <p:spPr bwMode="auto">
          <a:xfrm>
            <a:off x="714375" y="285750"/>
            <a:ext cx="7643813" cy="1938992"/>
          </a:xfrm>
          <a:prstGeom prst="rect">
            <a:avLst/>
          </a:prstGeom>
          <a:solidFill>
            <a:srgbClr val="FFFF66">
              <a:alpha val="5686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Con voce potente, o Pescia, giuliva,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ripeti l'evviva al nostro Signor.</a:t>
            </a:r>
          </a:p>
          <a:p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ripeti l'evviva al nostro Signor.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Immagine 2" descr="Croce Maddalen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5675" y="0"/>
            <a:ext cx="4378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Rettangolo 3"/>
          <p:cNvSpPr>
            <a:spLocks noChangeArrowheads="1"/>
          </p:cNvSpPr>
          <p:nvPr/>
        </p:nvSpPr>
        <p:spPr bwMode="auto">
          <a:xfrm>
            <a:off x="285720" y="214290"/>
            <a:ext cx="40005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Evviva la Croce, </a:t>
            </a:r>
          </a:p>
          <a:p>
            <a:r>
              <a:rPr lang="it-IT" sz="4000" b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la Croce evviva: </a:t>
            </a:r>
            <a:r>
              <a:rPr lang="it-IT" sz="4000" b="1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evviva</a:t>
            </a:r>
            <a:r>
              <a:rPr lang="it-IT" sz="4000" b="1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la Croce </a:t>
            </a:r>
          </a:p>
          <a:p>
            <a:r>
              <a:rPr lang="it-IT" sz="4000" b="1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 chi la esaltò.</a:t>
            </a:r>
          </a:p>
          <a:p>
            <a:r>
              <a:rPr lang="it-IT" sz="4000" b="1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evviva la Croce </a:t>
            </a:r>
          </a:p>
          <a:p>
            <a:r>
              <a:rPr lang="it-IT" sz="4000" b="1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 chi la esaltò.</a:t>
            </a:r>
            <a:endParaRPr lang="it-IT" sz="4000" dirty="0" smtClean="0"/>
          </a:p>
          <a:p>
            <a:endParaRPr lang="it-IT" sz="4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magine 1" descr="Pasqua 2007 02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0" y="-142875"/>
            <a:ext cx="4214813" cy="378618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Gloria, </a:t>
            </a:r>
            <a:r>
              <a:rPr lang="it-IT" sz="4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gloria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in cielo a Dio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e pace in terra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agli uomini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di buona volontà.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000625" y="3143250"/>
            <a:ext cx="4143375" cy="317023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Ti adoriamo,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ti glorifichiamo, rendiamo grazie per la tua infinita bontà.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magine 1" descr="Pasqua 2007 01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14313" y="214313"/>
            <a:ext cx="4500562" cy="5632450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Tu che togli i peccati del mondo, accogli la nostra supplica. Tu che siedi alla destra del Padre, abbi pietà, </a:t>
            </a:r>
            <a:r>
              <a:rPr lang="it-IT" sz="4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pietà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di noi, pietà di noi.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magine 1" descr="Pasqua 2007 04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428625" y="0"/>
            <a:ext cx="8429625" cy="2554288"/>
          </a:xfrm>
          <a:prstGeom prst="rect">
            <a:avLst/>
          </a:prstGeom>
          <a:solidFill>
            <a:srgbClr val="0000FF">
              <a:alpha val="6470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Perché solo tu il Santo, solo il Signore, solo tu l’Altissimo Gesù; con lo Spirito Santo, nella gloria di Dio Padre Onnipotente. Amen.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ChangeArrowheads="1"/>
          </p:cNvSpPr>
          <p:nvPr/>
        </p:nvSpPr>
        <p:spPr bwMode="auto">
          <a:xfrm>
            <a:off x="214313" y="285750"/>
            <a:ext cx="8643937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>
                <a:cs typeface="Times New Roman" pitchFamily="18" charset="0"/>
              </a:rPr>
              <a:t>Dio onnipotente ed eterno, che hai voluto rinnovare tutte le cose in Cristo tuo Figlio, Re dell'universo, fa' che ogni creatura, libera dalla schiavitù del peccato, ti serva e ti lodi senza fine. Per il nostro Signore Gesù Cristo, tuo Figlio, che è Dio, e vive e regna con te, nell'unità dello Spirito Santo, per tutti i secoli dei secoli.</a:t>
            </a:r>
            <a:r>
              <a:rPr lang="it-IT" sz="4000" b="1">
                <a:cs typeface="Times New Roman" pitchFamily="18" charset="0"/>
              </a:rPr>
              <a:t>   				          Amen. </a:t>
            </a:r>
            <a:endParaRPr lang="it-IT" sz="4000"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31747" name="Picture 8" descr="Tapezzer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0" y="0"/>
            <a:ext cx="3059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ttangolo 2"/>
          <p:cNvSpPr>
            <a:spLocks noChangeArrowheads="1"/>
          </p:cNvSpPr>
          <p:nvPr/>
        </p:nvSpPr>
        <p:spPr bwMode="auto">
          <a:xfrm>
            <a:off x="1143000" y="214313"/>
            <a:ext cx="497681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it-IT" sz="4000" i="1">
                <a:solidFill>
                  <a:srgbClr val="000000"/>
                </a:solidFill>
                <a:cs typeface="Times New Roman" pitchFamily="18" charset="0"/>
              </a:rPr>
              <a:t>Dal libro </a:t>
            </a:r>
          </a:p>
          <a:p>
            <a:pPr algn="just"/>
            <a:r>
              <a:rPr lang="it-IT" sz="4000" i="1">
                <a:solidFill>
                  <a:srgbClr val="000000"/>
                </a:solidFill>
                <a:cs typeface="Times New Roman" pitchFamily="18" charset="0"/>
              </a:rPr>
              <a:t>del profeta Ezechiele</a:t>
            </a:r>
          </a:p>
        </p:txBody>
      </p:sp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2071688" y="2643188"/>
            <a:ext cx="35210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000">
                <a:solidFill>
                  <a:srgbClr val="000000"/>
                </a:solidFill>
              </a:rPr>
              <a:t>Così dice </a:t>
            </a:r>
          </a:p>
          <a:p>
            <a:r>
              <a:rPr lang="it-IT" sz="4000">
                <a:solidFill>
                  <a:srgbClr val="000000"/>
                </a:solidFill>
              </a:rPr>
              <a:t>il Signore Dio: </a:t>
            </a:r>
            <a:endParaRPr lang="it-IT"/>
          </a:p>
        </p:txBody>
      </p:sp>
      <p:pic>
        <p:nvPicPr>
          <p:cNvPr id="32772" name="Picture 10" descr="http://www.christusrex.org/www1/vaticano/PC1-Shepherd.jpg"/>
          <p:cNvPicPr>
            <a:picLocks noChangeAspect="1" noChangeArrowheads="1"/>
          </p:cNvPicPr>
          <p:nvPr/>
        </p:nvPicPr>
        <p:blipFill>
          <a:blip r:embed="rId2"/>
          <a:srcRect l="23062" r="24110"/>
          <a:stretch>
            <a:fillRect/>
          </a:stretch>
        </p:blipFill>
        <p:spPr bwMode="auto">
          <a:xfrm>
            <a:off x="6357938" y="0"/>
            <a:ext cx="2786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8" descr="http://www.ischida.com/blog/wp-content/uploads/2007/12/peco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63" y="142875"/>
            <a:ext cx="8072437" cy="1323975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Ecco, io stesso cercherò le mie pecore e le passerò in rassegna. 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corriere.it/Media/Foto/2006/04_Aprile/18/fdg/PASTO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757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Rettangolo 2"/>
          <p:cNvSpPr>
            <a:spLocks noChangeArrowheads="1"/>
          </p:cNvSpPr>
          <p:nvPr/>
        </p:nvSpPr>
        <p:spPr bwMode="auto">
          <a:xfrm>
            <a:off x="357188" y="0"/>
            <a:ext cx="8501062" cy="3170238"/>
          </a:xfrm>
          <a:prstGeom prst="rect">
            <a:avLst/>
          </a:prstGeom>
          <a:solidFill>
            <a:srgbClr val="FFFFFF">
              <a:alpha val="6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un pastore passa in rassegna il suo gregge quando si trova in mezzo alle sue pecore che erano state disperse, così io passerò in rassegna le mie pecore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WordArt 1026" descr="Linee verticali ravvicinate"/>
          <p:cNvSpPr>
            <a:spLocks noChangeArrowheads="1" noChangeShapeType="1" noTextEdit="1"/>
          </p:cNvSpPr>
          <p:nvPr/>
        </p:nvSpPr>
        <p:spPr bwMode="auto">
          <a:xfrm>
            <a:off x="179388" y="2349500"/>
            <a:ext cx="8782050" cy="1752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it-IT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Broadway"/>
              </a:rPr>
              <a:t>TE AL CENTRO DEL MIO CUORE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sas-italia.com/images/pecore.jpg"/>
          <p:cNvPicPr>
            <a:picLocks noChangeAspect="1" noChangeArrowheads="1"/>
          </p:cNvPicPr>
          <p:nvPr/>
        </p:nvPicPr>
        <p:blipFill>
          <a:blip r:embed="rId2"/>
          <a:srcRect r="5626" b="7688"/>
          <a:stretch>
            <a:fillRect/>
          </a:stretch>
        </p:blipFill>
        <p:spPr bwMode="auto">
          <a:xfrm>
            <a:off x="0" y="0"/>
            <a:ext cx="912918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ttangolo 1"/>
          <p:cNvSpPr/>
          <p:nvPr/>
        </p:nvSpPr>
        <p:spPr>
          <a:xfrm>
            <a:off x="142875" y="0"/>
            <a:ext cx="8858250" cy="3170238"/>
          </a:xfrm>
          <a:prstGeom prst="rect">
            <a:avLst/>
          </a:prstGeom>
          <a:solidFill>
            <a:srgbClr val="FFFFFF">
              <a:alpha val="6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le radunerò da tutti i luoghi dove erano disperse nei giorni nuvolosi e di caligine. Io stesso condurrò le mie pecore al pascolo e io le farò riposare.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www.illaboratoriodellafantasia.it/gesù%20sf%20buon%20pastore%20big%20stupend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0" y="0"/>
            <a:ext cx="9144000" cy="3786188"/>
          </a:xfrm>
          <a:prstGeom prst="rect">
            <a:avLst/>
          </a:prstGeom>
          <a:solidFill>
            <a:srgbClr val="FFFFFF">
              <a:alpha val="6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Oracolo del Signore Dio. Andrò in cerca della pecora perduta e ricondurrò all’ovile quella smarrita, fascerò quella ferita e curerò quella malata, avrò cura della grassa e della forte; le pascerò con giustizia.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valbrembanaweb.it/valbrembanaweb/gallery/1_fauna/pecore.jpg"/>
          <p:cNvPicPr>
            <a:picLocks noChangeAspect="1" noChangeArrowheads="1"/>
          </p:cNvPicPr>
          <p:nvPr/>
        </p:nvPicPr>
        <p:blipFill>
          <a:blip r:embed="rId2"/>
          <a:srcRect b="6561"/>
          <a:stretch>
            <a:fillRect/>
          </a:stretch>
        </p:blipFill>
        <p:spPr bwMode="auto">
          <a:xfrm>
            <a:off x="0" y="0"/>
            <a:ext cx="9166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0" y="0"/>
            <a:ext cx="9144000" cy="3785652"/>
          </a:xfrm>
          <a:prstGeom prst="rect">
            <a:avLst/>
          </a:prstGeom>
          <a:solidFill>
            <a:srgbClr val="FFFFFF">
              <a:alpha val="6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te, mio gregge, così dice il Signore Dio: Ecco, io giudicherò fra pecora e pecora, fra montoni e capri.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Parola di Dio.  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Rendiamo grazie a Dio.</a:t>
            </a:r>
          </a:p>
          <a:p>
            <a:pPr algn="just" eaLnBrk="0" hangingPunct="0">
              <a:defRPr/>
            </a:pP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6" descr="http://www.ausl-cesena.emr.it/Portals/0/Servizi/DSP/vet/pecore%20al%20pascol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142875" y="1071563"/>
            <a:ext cx="86439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Il Signore è il mio pastore:</a:t>
            </a:r>
          </a:p>
          <a:p>
            <a:pPr algn="just">
              <a:defRPr/>
            </a:pPr>
            <a:r>
              <a:rPr lang="it-IT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non manco di nulla.</a:t>
            </a:r>
          </a:p>
        </p:txBody>
      </p:sp>
      <p:sp>
        <p:nvSpPr>
          <p:cNvPr id="33796" name="Rettangolo 2"/>
          <p:cNvSpPr>
            <a:spLocks noChangeArrowheads="1"/>
          </p:cNvSpPr>
          <p:nvPr/>
        </p:nvSpPr>
        <p:spPr bwMode="auto">
          <a:xfrm>
            <a:off x="1214438" y="3643313"/>
            <a:ext cx="7643812" cy="2554287"/>
          </a:xfrm>
          <a:prstGeom prst="rect">
            <a:avLst/>
          </a:prstGeom>
          <a:solidFill>
            <a:srgbClr val="FFFF66">
              <a:alpha val="58038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it-IT" sz="40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Il Signore è il mio pastore: non manco di nulla. Su pascoli erbosi mi fa riposare. Ad acque tranquille mi conduce.</a:t>
            </a:r>
            <a:endParaRPr lang="it-IT" sz="40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38917" name="WordArt 4"/>
          <p:cNvSpPr>
            <a:spLocks noChangeArrowheads="1" noChangeShapeType="1" noTextEdit="1"/>
          </p:cNvSpPr>
          <p:nvPr/>
        </p:nvSpPr>
        <p:spPr bwMode="auto">
          <a:xfrm>
            <a:off x="285750" y="142875"/>
            <a:ext cx="4714875" cy="785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63500" dir="3187806" algn="ctr" rotWithShape="0">
                    <a:srgbClr val="990000"/>
                  </a:outerShdw>
                </a:effectLst>
                <a:latin typeface="Impact"/>
              </a:rPr>
              <a:t>Salmo responsoriale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illaboratoriodellafantasia.it/gesù%20sf%20buon%20pastore%20big%20stupend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ttangolo 1"/>
          <p:cNvSpPr>
            <a:spLocks noChangeArrowheads="1"/>
          </p:cNvSpPr>
          <p:nvPr/>
        </p:nvSpPr>
        <p:spPr bwMode="auto">
          <a:xfrm>
            <a:off x="1857375" y="4214813"/>
            <a:ext cx="6572250" cy="1938337"/>
          </a:xfrm>
          <a:prstGeom prst="rect">
            <a:avLst/>
          </a:prstGeom>
          <a:solidFill>
            <a:srgbClr val="FFFF66">
              <a:alpha val="58823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/>
              <a:t>Rinfranca l’anima mia, mi guida per il giusto cammino a motivo del suo nome.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42875" y="142875"/>
            <a:ext cx="864393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Il Signore è il mio pastore:</a:t>
            </a:r>
          </a:p>
          <a:p>
            <a:pPr algn="just">
              <a:defRPr/>
            </a:pPr>
            <a:r>
              <a:rPr lang="it-IT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non manco di nulla.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6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ttangolo 1"/>
          <p:cNvSpPr>
            <a:spLocks noChangeArrowheads="1"/>
          </p:cNvSpPr>
          <p:nvPr/>
        </p:nvSpPr>
        <p:spPr bwMode="auto">
          <a:xfrm>
            <a:off x="1214438" y="3286125"/>
            <a:ext cx="7715250" cy="2554288"/>
          </a:xfrm>
          <a:prstGeom prst="rect">
            <a:avLst/>
          </a:prstGeom>
          <a:solidFill>
            <a:srgbClr val="FFFF66">
              <a:alpha val="5490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/>
              <a:t>Davanti a me tu prepari una mensa sotto gli occhi dei miei nemici. Ungi di olio il mio capo; il mio calice trabocca.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2875" y="1071563"/>
            <a:ext cx="8643938" cy="1570037"/>
          </a:xfrm>
          <a:prstGeom prst="rect">
            <a:avLst/>
          </a:prstGeom>
          <a:solidFill>
            <a:srgbClr val="FFFFFF">
              <a:alpha val="6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Il Signore è il mio pastore:</a:t>
            </a:r>
          </a:p>
          <a:p>
            <a:pPr algn="just">
              <a:defRPr/>
            </a:pPr>
            <a:r>
              <a:rPr lang="it-IT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non manco di nulla.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M:\09 Presentazioni\Qumran\Immagin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3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ttangolo 1"/>
          <p:cNvSpPr>
            <a:spLocks noChangeArrowheads="1"/>
          </p:cNvSpPr>
          <p:nvPr/>
        </p:nvSpPr>
        <p:spPr bwMode="auto">
          <a:xfrm>
            <a:off x="1214438" y="3286125"/>
            <a:ext cx="7715250" cy="2554288"/>
          </a:xfrm>
          <a:prstGeom prst="rect">
            <a:avLst/>
          </a:prstGeom>
          <a:solidFill>
            <a:srgbClr val="FFFF66">
              <a:alpha val="5490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/>
              <a:t>Sì, bontà e fedeltà mi saranno compagne tutti i giorni della mia vita, abiterò ancora nella casa del Signore per lunghi giorni.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42875" y="1071563"/>
            <a:ext cx="86439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Il Signore è il mio pastore:</a:t>
            </a:r>
          </a:p>
          <a:p>
            <a:pPr algn="just">
              <a:defRPr/>
            </a:pPr>
            <a:r>
              <a:rPr lang="it-IT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non manco di nulla.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1" descr="MANI 6"/>
          <p:cNvPicPr>
            <a:picLocks noChangeAspect="1" noChangeArrowheads="1"/>
          </p:cNvPicPr>
          <p:nvPr/>
        </p:nvPicPr>
        <p:blipFill>
          <a:blip r:embed="rId2"/>
          <a:srcRect t="9731"/>
          <a:stretch>
            <a:fillRect/>
          </a:stretch>
        </p:blipFill>
        <p:spPr bwMode="auto">
          <a:xfrm>
            <a:off x="-11113" y="0"/>
            <a:ext cx="9155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428625" y="2611438"/>
            <a:ext cx="8715375" cy="4246562"/>
          </a:xfrm>
          <a:prstGeom prst="rect">
            <a:avLst/>
          </a:prstGeom>
          <a:solidFill>
            <a:srgbClr val="008000">
              <a:alpha val="4902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Benedetto colui che viene nel nome del Signore! Benedetto il Regno che viene, del nostro padre Davide!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14282" y="142852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 autoUpdateAnimBg="0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asellaDiTesto 1"/>
          <p:cNvSpPr txBox="1">
            <a:spLocks noChangeArrowheads="1"/>
          </p:cNvSpPr>
          <p:nvPr/>
        </p:nvSpPr>
        <p:spPr bwMode="auto">
          <a:xfrm>
            <a:off x="357188" y="1214438"/>
            <a:ext cx="5857875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/>
            <a:r>
              <a:rPr lang="it-IT" sz="4000" dirty="0" smtClean="0">
                <a:solidFill>
                  <a:srgbClr val="000000"/>
                </a:solidFill>
              </a:rPr>
              <a:t>Il Signore sia con voi.</a:t>
            </a:r>
          </a:p>
          <a:p>
            <a:pPr eaLnBrk="0" hangingPunct="0"/>
            <a:r>
              <a:rPr lang="it-IT" sz="4000" b="1" dirty="0" smtClean="0">
                <a:solidFill>
                  <a:srgbClr val="000000"/>
                </a:solidFill>
              </a:rPr>
              <a:t>E con il tuo Spirito.</a:t>
            </a:r>
          </a:p>
          <a:p>
            <a:pPr eaLnBrk="0" hangingPunct="0"/>
            <a:endParaRPr lang="it-IT" sz="4000" b="1" dirty="0" smtClean="0">
              <a:solidFill>
                <a:srgbClr val="000000"/>
              </a:solidFill>
            </a:endParaRPr>
          </a:p>
          <a:p>
            <a:pPr eaLnBrk="0" hangingPunct="0"/>
            <a:r>
              <a:rPr lang="it-IT" sz="4000" dirty="0" smtClean="0">
                <a:solidFill>
                  <a:srgbClr val="000000"/>
                </a:solidFill>
              </a:rPr>
              <a:t>Dal vangelo </a:t>
            </a:r>
          </a:p>
          <a:p>
            <a:pPr eaLnBrk="0" hangingPunct="0"/>
            <a:r>
              <a:rPr lang="it-IT" sz="4000" dirty="0" smtClean="0">
                <a:solidFill>
                  <a:srgbClr val="000000"/>
                </a:solidFill>
              </a:rPr>
              <a:t>secondo Matteo.</a:t>
            </a:r>
          </a:p>
          <a:p>
            <a:pPr eaLnBrk="0" hangingPunct="0"/>
            <a:r>
              <a:rPr lang="it-IT" sz="4000" b="1" dirty="0" smtClean="0">
                <a:solidFill>
                  <a:srgbClr val="000000"/>
                </a:solidFill>
              </a:rPr>
              <a:t>Gloria a te, o Signore.</a:t>
            </a:r>
          </a:p>
        </p:txBody>
      </p:sp>
      <p:pic>
        <p:nvPicPr>
          <p:cNvPr id="38915" name="Picture 10" descr="http://www.christusrex.org/www1/vaticano/PC1-Shephe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0"/>
            <a:ext cx="2786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34906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suorbertilla.it/images/gesuuliv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55" y="-10162"/>
            <a:ext cx="9144000" cy="68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139952" y="404664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400" b="1" dirty="0" smtClean="0">
                <a:solidFill>
                  <a:prstClr val="white"/>
                </a:solidFill>
                <a:cs typeface="+mn-cs"/>
              </a:rPr>
              <a:t>In quel tempo, Gesù disse ai suoi discepoli: </a:t>
            </a:r>
          </a:p>
        </p:txBody>
      </p:sp>
    </p:spTree>
    <p:extLst>
      <p:ext uri="{BB962C8B-B14F-4D97-AF65-F5344CB8AC3E}">
        <p14:creationId xmlns:p14="http://schemas.microsoft.com/office/powerpoint/2010/main" val="2852029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026"/>
          <p:cNvSpPr txBox="1">
            <a:spLocks noChangeArrowheads="1"/>
          </p:cNvSpPr>
          <p:nvPr/>
        </p:nvSpPr>
        <p:spPr bwMode="auto">
          <a:xfrm>
            <a:off x="2339975" y="1341438"/>
            <a:ext cx="6804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dirty="0"/>
          </a:p>
        </p:txBody>
      </p:sp>
      <p:sp>
        <p:nvSpPr>
          <p:cNvPr id="7171" name="Text Box 1027"/>
          <p:cNvSpPr txBox="1">
            <a:spLocks noChangeArrowheads="1"/>
          </p:cNvSpPr>
          <p:nvPr/>
        </p:nvSpPr>
        <p:spPr bwMode="auto">
          <a:xfrm>
            <a:off x="250825" y="620713"/>
            <a:ext cx="8388350" cy="5578475"/>
          </a:xfrm>
          <a:prstGeom prst="rect">
            <a:avLst/>
          </a:prstGeom>
          <a:solidFill>
            <a:srgbClr val="FFFFFF">
              <a:alpha val="60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 bisogno d'incontrarti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 mio cuore,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trovare Te,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stare insieme a Te: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unico riferimento del mio andare, unica ragione Tu,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unico sostegno Tu.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centro del mio cuore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 sei solo Tu. </a:t>
            </a:r>
            <a:endParaRPr lang="it-IT" dirty="0">
              <a:solidFill>
                <a:srgbClr val="33CC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2.bp.blogspot.com/-f8qwbhOYH7Y/UpXp70zXSlI/AAAAAAAAAYE/6Io2VmnqvU4/s1600/1470322_572563179490859_175142836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7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07504" y="44624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  <a:cs typeface="+mn-cs"/>
              </a:rPr>
              <a:t>«Quando il Figlio dell’uomo verrà nella sua gloria, </a:t>
            </a:r>
            <a:endParaRPr lang="it-IT" sz="4400" b="1" dirty="0" smtClean="0">
              <a:solidFill>
                <a:prstClr val="white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3963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encrypted-tbn2.gstatic.com/images?q=tbn:ANd9GcQpi8X4xng-JaEx6frqpyBB_KhBUE18Eg7CPH8b4yJj6p8xa7H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1"/>
            <a:ext cx="8964488" cy="693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259632" y="5013176"/>
            <a:ext cx="66247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  <a:cs typeface="+mn-cs"/>
              </a:rPr>
              <a:t>e tutti gli angeli con lui, </a:t>
            </a:r>
          </a:p>
        </p:txBody>
      </p:sp>
    </p:spTree>
    <p:extLst>
      <p:ext uri="{BB962C8B-B14F-4D97-AF65-F5344CB8AC3E}">
        <p14:creationId xmlns:p14="http://schemas.microsoft.com/office/powerpoint/2010/main" val="37022530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1.bp.blogspot.com/-YQgaZv2EumE/TZzQcNsrpII/AAAAAAAACpA/-bthqiX3_28/s1600/jesus-thr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" y="0"/>
            <a:ext cx="9144995" cy="703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907704" y="4581128"/>
            <a:ext cx="50405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prstClr val="white"/>
                </a:solidFill>
                <a:cs typeface="+mn-cs"/>
              </a:rPr>
              <a:t>siederà sul trono </a:t>
            </a:r>
          </a:p>
          <a:p>
            <a:r>
              <a:rPr lang="it-IT" sz="4400" b="1" dirty="0" smtClean="0">
                <a:solidFill>
                  <a:prstClr val="white"/>
                </a:solidFill>
                <a:cs typeface="+mn-cs"/>
              </a:rPr>
              <a:t>della sua gloria. </a:t>
            </a:r>
          </a:p>
        </p:txBody>
      </p:sp>
    </p:spTree>
    <p:extLst>
      <p:ext uri="{BB962C8B-B14F-4D97-AF65-F5344CB8AC3E}">
        <p14:creationId xmlns:p14="http://schemas.microsoft.com/office/powerpoint/2010/main" val="14102067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parrocchiasangiacomo.org/administrator/public/ritorno-di-cris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94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91680" y="4293096"/>
            <a:ext cx="54726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  <a:cs typeface="+mn-cs"/>
              </a:rPr>
              <a:t>Davanti a lui verranno radunati </a:t>
            </a:r>
          </a:p>
          <a:p>
            <a:r>
              <a:rPr lang="it-IT" sz="4400" b="1" dirty="0" smtClean="0">
                <a:solidFill>
                  <a:srgbClr val="FF0000"/>
                </a:solidFill>
                <a:cs typeface="+mn-cs"/>
              </a:rPr>
              <a:t>tutti i popoli. </a:t>
            </a:r>
          </a:p>
        </p:txBody>
      </p:sp>
    </p:spTree>
    <p:extLst>
      <p:ext uri="{BB962C8B-B14F-4D97-AF65-F5344CB8AC3E}">
        <p14:creationId xmlns:p14="http://schemas.microsoft.com/office/powerpoint/2010/main" val="41718122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log.studenti.it/biscobreak/wp-content/uploads/2013/07/pastore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79512" y="1628800"/>
            <a:ext cx="878497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  <a:cs typeface="+mn-cs"/>
              </a:rPr>
              <a:t>Egli separerà gli uni dagli altri, come il pastore separa le pecore dalle capre, e porrà le pecore alla sua destra e le capre alla sinistra.  </a:t>
            </a:r>
            <a:endParaRPr lang="it-IT" sz="4400" b="1" dirty="0">
              <a:solidFill>
                <a:srgbClr val="FF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598220"/>
      </p:ext>
    </p:extLst>
  </p:cSld>
  <p:clrMapOvr>
    <a:masterClrMapping/>
  </p:clrMapOvr>
  <p:transition spd="med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encrypted-tbn1.gstatic.com/images?q=tbn:ANd9GcSMsuhzjNTh-5mmt2rXDZXOhpzrla33cYEke53tQVYrLYJuZkd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2"/>
            <a:ext cx="9174257" cy="685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07504" y="3212976"/>
            <a:ext cx="856895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prstClr val="white"/>
                </a:solidFill>
                <a:cs typeface="+mn-cs"/>
              </a:rPr>
              <a:t>Allora il re dirà a quelli che saranno alla sua destra: “Venite, benedetti del Padre mio, </a:t>
            </a:r>
          </a:p>
        </p:txBody>
      </p:sp>
    </p:spTree>
    <p:extLst>
      <p:ext uri="{BB962C8B-B14F-4D97-AF65-F5344CB8AC3E}">
        <p14:creationId xmlns:p14="http://schemas.microsoft.com/office/powerpoint/2010/main" val="10843135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www.donatocalabrese.it/jesus/imago/imagovangeli/Ges%C3%B9%20bianco%20Terra%20sfondo%20Galassia%20Dio%20Pad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17024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504" y="2420888"/>
            <a:ext cx="46805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C00000"/>
                </a:solidFill>
                <a:cs typeface="+mn-cs"/>
              </a:rPr>
              <a:t>ricevete in eredità il regno preparato per voi fin dalla creazione del mondo, </a:t>
            </a:r>
            <a:endParaRPr lang="it-IT" sz="4400" b="1" dirty="0">
              <a:solidFill>
                <a:srgbClr val="C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6361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upload.wikimedia.org/wikipedia/commons/6/65/Pistoia_ospedale_del_Ceppo_0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66"/>
          <a:stretch/>
        </p:blipFill>
        <p:spPr bwMode="auto">
          <a:xfrm>
            <a:off x="0" y="0"/>
            <a:ext cx="91371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23528" y="3836677"/>
            <a:ext cx="856895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C00000"/>
                </a:solidFill>
                <a:cs typeface="+mn-cs"/>
              </a:rPr>
              <a:t>perché ho avuto fame e mi avete dato da mangiare, ho avuto sete e mi avete dato da bere, </a:t>
            </a:r>
          </a:p>
        </p:txBody>
      </p:sp>
    </p:spTree>
    <p:extLst>
      <p:ext uri="{BB962C8B-B14F-4D97-AF65-F5344CB8AC3E}">
        <p14:creationId xmlns:p14="http://schemas.microsoft.com/office/powerpoint/2010/main" val="382807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upload.wikimedia.org/wikipedia/commons/1/19/Pistoia_ospedale_del_Ceppo_0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1"/>
          <a:stretch/>
        </p:blipFill>
        <p:spPr bwMode="auto">
          <a:xfrm>
            <a:off x="-1" y="-19480"/>
            <a:ext cx="9341873" cy="687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42443" y="74087"/>
            <a:ext cx="88569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FFFF"/>
                </a:solidFill>
                <a:cs typeface="+mn-cs"/>
              </a:rPr>
              <a:t>ero straniero e mi avete accolto,</a:t>
            </a:r>
          </a:p>
        </p:txBody>
      </p:sp>
    </p:spTree>
    <p:extLst>
      <p:ext uri="{BB962C8B-B14F-4D97-AF65-F5344CB8AC3E}">
        <p14:creationId xmlns:p14="http://schemas.microsoft.com/office/powerpoint/2010/main" val="10197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upload.wikimedia.org/wikipedia/commons/9/96/Pistoia_ospedale_del_Ceppo_0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42"/>
          <a:stretch/>
        </p:blipFill>
        <p:spPr bwMode="auto">
          <a:xfrm>
            <a:off x="-9859" y="0"/>
            <a:ext cx="91538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043608" y="5877272"/>
            <a:ext cx="77768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FFFF"/>
                </a:solidFill>
                <a:cs typeface="+mn-cs"/>
              </a:rPr>
              <a:t>nudo e mi avete vestito, </a:t>
            </a:r>
          </a:p>
        </p:txBody>
      </p:sp>
    </p:spTree>
    <p:extLst>
      <p:ext uri="{BB962C8B-B14F-4D97-AF65-F5344CB8AC3E}">
        <p14:creationId xmlns:p14="http://schemas.microsoft.com/office/powerpoint/2010/main" val="274996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026"/>
          <p:cNvSpPr txBox="1">
            <a:spLocks noChangeArrowheads="1"/>
          </p:cNvSpPr>
          <p:nvPr/>
        </p:nvSpPr>
        <p:spPr bwMode="auto">
          <a:xfrm>
            <a:off x="179388" y="404813"/>
            <a:ext cx="8321702" cy="6188075"/>
          </a:xfrm>
          <a:prstGeom prst="rect">
            <a:avLst/>
          </a:prstGeom>
          <a:solidFill>
            <a:srgbClr val="FFFFFF">
              <a:alpha val="60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Anche il cielo gira intorno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non ha pace,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 c'è un punto fermo,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 quella stella là.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stella polare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 fissa ed è la sola,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stella polare Tu,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stella sicura Tu.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centro del mio cuore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 sei solo Tu.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upload.wikimedia.org/wikipedia/commons/6/6f/Pistoia_ospedale_del_Ceppo_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5516" y="4719892"/>
            <a:ext cx="87129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FFFF"/>
                </a:solidFill>
                <a:cs typeface="+mn-cs"/>
              </a:rPr>
              <a:t>malato e mi avete visitato, </a:t>
            </a:r>
          </a:p>
          <a:p>
            <a:r>
              <a:rPr lang="it-IT" sz="4400" b="1" dirty="0" smtClean="0">
                <a:solidFill>
                  <a:srgbClr val="C00000"/>
                </a:solidFill>
                <a:cs typeface="+mn-cs"/>
              </a:rPr>
              <a:t>ero in carcere e siete venuti </a:t>
            </a:r>
          </a:p>
          <a:p>
            <a:r>
              <a:rPr lang="it-IT" sz="4400" b="1" dirty="0" smtClean="0">
                <a:solidFill>
                  <a:srgbClr val="C00000"/>
                </a:solidFill>
                <a:cs typeface="+mn-cs"/>
              </a:rPr>
              <a:t>a trovarmi”. </a:t>
            </a:r>
          </a:p>
        </p:txBody>
      </p:sp>
    </p:spTree>
    <p:extLst>
      <p:ext uri="{BB962C8B-B14F-4D97-AF65-F5344CB8AC3E}">
        <p14:creationId xmlns:p14="http://schemas.microsoft.com/office/powerpoint/2010/main" val="54131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csfbarga.it/Foto/FotoPadreNostro/padrenos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3" b="3783"/>
          <a:stretch/>
        </p:blipFill>
        <p:spPr bwMode="auto">
          <a:xfrm>
            <a:off x="0" y="-1"/>
            <a:ext cx="9144000" cy="687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39064" y="9112"/>
            <a:ext cx="87129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C00000"/>
                </a:solidFill>
                <a:cs typeface="+mn-cs"/>
              </a:rPr>
              <a:t>Allora i giusti gli risponderanno: “Signore, quando ti abbiamo visto</a:t>
            </a:r>
            <a:endParaRPr lang="it-IT" sz="4400" b="1" dirty="0">
              <a:solidFill>
                <a:srgbClr val="C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34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upload.wikimedia.org/wikipedia/commons/6/65/Pistoia_ospedale_del_Ceppo_0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66"/>
          <a:stretch/>
        </p:blipFill>
        <p:spPr bwMode="auto">
          <a:xfrm>
            <a:off x="0" y="0"/>
            <a:ext cx="91371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6098" y="4509120"/>
            <a:ext cx="87849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C00000"/>
                </a:solidFill>
                <a:cs typeface="+mn-cs"/>
              </a:rPr>
              <a:t>affamato e ti abbiamo dato da mangiare, o assetato e ti abbiamo dato da bere? </a:t>
            </a:r>
            <a:endParaRPr lang="it-IT" sz="4400" b="1" dirty="0">
              <a:solidFill>
                <a:srgbClr val="C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25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upload.wikimedia.org/wikipedia/commons/1/19/Pistoia_ospedale_del_Ceppo_0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1"/>
          <a:stretch/>
        </p:blipFill>
        <p:spPr bwMode="auto">
          <a:xfrm>
            <a:off x="-1" y="-19480"/>
            <a:ext cx="9341873" cy="687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07504" y="5229200"/>
            <a:ext cx="89644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FFFF"/>
                </a:solidFill>
                <a:cs typeface="+mn-cs"/>
              </a:rPr>
              <a:t>Quando mai ti abbiamo visto straniero e ti abbiamo accolto, </a:t>
            </a:r>
          </a:p>
        </p:txBody>
      </p:sp>
    </p:spTree>
    <p:extLst>
      <p:ext uri="{BB962C8B-B14F-4D97-AF65-F5344CB8AC3E}">
        <p14:creationId xmlns:p14="http://schemas.microsoft.com/office/powerpoint/2010/main" val="108767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upload.wikimedia.org/wikipedia/commons/9/96/Pistoia_ospedale_del_Ceppo_0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42"/>
          <a:stretch/>
        </p:blipFill>
        <p:spPr bwMode="auto">
          <a:xfrm>
            <a:off x="-9859" y="0"/>
            <a:ext cx="91538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23528" y="5661248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FFFF"/>
                </a:solidFill>
                <a:cs typeface="+mn-cs"/>
              </a:rPr>
              <a:t>o nudo e ti abbiamo vestito? </a:t>
            </a:r>
          </a:p>
        </p:txBody>
      </p:sp>
    </p:spTree>
    <p:extLst>
      <p:ext uri="{BB962C8B-B14F-4D97-AF65-F5344CB8AC3E}">
        <p14:creationId xmlns:p14="http://schemas.microsoft.com/office/powerpoint/2010/main" val="275611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upload.wikimedia.org/wikipedia/commons/6/6f/Pistoia_ospedale_del_Ceppo_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79512" y="4581128"/>
            <a:ext cx="87849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FFFF"/>
                </a:solidFill>
                <a:cs typeface="+mn-cs"/>
              </a:rPr>
              <a:t>Quando mai ti abbiamo visto </a:t>
            </a:r>
            <a:r>
              <a:rPr lang="it-IT" sz="4400" b="1" dirty="0" smtClean="0">
                <a:solidFill>
                  <a:srgbClr val="C00000"/>
                </a:solidFill>
                <a:cs typeface="+mn-cs"/>
              </a:rPr>
              <a:t>malato o in carcere e siamo venuti a visitarti?”. </a:t>
            </a:r>
            <a:endParaRPr lang="it-IT" sz="4400" b="1" dirty="0">
              <a:solidFill>
                <a:srgbClr val="C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5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www.settemuse.it/viaggi_italia_basilicata/PZ_maratea/foto_maratea_014_statua_del_cristo_marmo_carrara_monte_san_biagio_21mt_al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9512" y="1556792"/>
            <a:ext cx="590465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C00000"/>
                </a:solidFill>
                <a:cs typeface="+mn-cs"/>
              </a:rPr>
              <a:t>E il re risponderà loro: “In verità io vi dico: </a:t>
            </a:r>
          </a:p>
        </p:txBody>
      </p:sp>
    </p:spTree>
    <p:extLst>
      <p:ext uri="{BB962C8B-B14F-4D97-AF65-F5344CB8AC3E}">
        <p14:creationId xmlns:p14="http://schemas.microsoft.com/office/powerpoint/2010/main" val="63823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www.sln.org.uk/geography/images/Uganda/18.Children%20Jinja%20subur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73528" y="3823498"/>
            <a:ext cx="79928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FFFF"/>
                </a:solidFill>
                <a:cs typeface="+mn-cs"/>
              </a:rPr>
              <a:t>tutto quello che avete fatto a uno solo di questi miei fratelli più piccoli, l’avete fatto a me”. </a:t>
            </a:r>
          </a:p>
        </p:txBody>
      </p:sp>
    </p:spTree>
    <p:extLst>
      <p:ext uri="{BB962C8B-B14F-4D97-AF65-F5344CB8AC3E}">
        <p14:creationId xmlns:p14="http://schemas.microsoft.com/office/powerpoint/2010/main" val="253354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api.ning.com/files/v8L-Z4Kt2zePba5D60lTduQGun26RLhvMcMCiBtgV-K5MCEGUFgpNYNr-1gPUiRxxA8OYnZDBgq1jlUXf0b91xm*MsMNzLNX/CRISTO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5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91580" y="4734342"/>
            <a:ext cx="756084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C00000"/>
                </a:solidFill>
                <a:cs typeface="+mn-cs"/>
              </a:rPr>
              <a:t>Poi dirà anche a quelli che saranno alla sinistra: “Via, lontano da me, maledetti, </a:t>
            </a:r>
          </a:p>
        </p:txBody>
      </p:sp>
    </p:spTree>
    <p:extLst>
      <p:ext uri="{BB962C8B-B14F-4D97-AF65-F5344CB8AC3E}">
        <p14:creationId xmlns:p14="http://schemas.microsoft.com/office/powerpoint/2010/main" val="42775167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508104" y="476672"/>
            <a:ext cx="331236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FFFF"/>
                </a:solidFill>
                <a:cs typeface="+mn-cs"/>
              </a:rPr>
              <a:t>nel fuoco eterno, preparato per il diavolo e per i suoi angeli, </a:t>
            </a:r>
            <a:endParaRPr lang="it-IT" sz="4400" b="1" dirty="0">
              <a:solidFill>
                <a:srgbClr val="FFFFFF"/>
              </a:solidFill>
              <a:cs typeface="+mn-cs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60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09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1026"/>
          <p:cNvSpPr txBox="1">
            <a:spLocks noChangeArrowheads="1"/>
          </p:cNvSpPr>
          <p:nvPr/>
        </p:nvSpPr>
        <p:spPr bwMode="auto">
          <a:xfrm>
            <a:off x="1042988" y="1557338"/>
            <a:ext cx="7129462" cy="3749675"/>
          </a:xfrm>
          <a:prstGeom prst="rect">
            <a:avLst/>
          </a:prstGeom>
          <a:solidFill>
            <a:srgbClr val="FFFFFF">
              <a:alpha val="60000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Tutto ruota in torno a te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funzione di Te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poi  non importa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"come",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"dove",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il "se".</a:t>
            </a:r>
            <a:endParaRPr lang="it-IT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http://www.conipiediperterra.com/wp-content/uploads/2010/09/africa-pozzo-acqu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284"/>
            <a:ext cx="9178667" cy="689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251520" y="332656"/>
            <a:ext cx="856895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prstClr val="white"/>
                </a:solidFill>
                <a:cs typeface="+mn-cs"/>
              </a:rPr>
              <a:t>perché ho avuto fame e non mi avete dato da mangiare, ho avuto sete e non mi avete dato da bere, ero straniero e non mi avete accolto, nudo e non mi avete vestito, malato e in carcere e non mi avete visitato”. </a:t>
            </a:r>
            <a:endParaRPr lang="it-IT" sz="4400" b="1" dirty="0">
              <a:solidFill>
                <a:prstClr val="white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6566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3718" y="6155"/>
            <a:ext cx="440828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FFFF"/>
                </a:solidFill>
                <a:cs typeface="+mn-cs"/>
              </a:rPr>
              <a:t>Anch’essi allora risponderanno:</a:t>
            </a:r>
            <a:endParaRPr lang="it-IT" sz="4400" b="1" dirty="0">
              <a:solidFill>
                <a:srgbClr val="FFFFFF"/>
              </a:solidFill>
              <a:cs typeface="+mn-cs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7625"/>
            <a:ext cx="4746598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14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20" y="-2708"/>
            <a:ext cx="85689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FFFF"/>
                </a:solidFill>
                <a:cs typeface="+mn-cs"/>
              </a:rPr>
              <a:t>“Signore, quando ti abbiamo visto affamato o assetato o straniero o nudo o malato o in carcere, e non ti abbiamo servito?”. </a:t>
            </a:r>
            <a:endParaRPr lang="it-IT" sz="4400" b="1" dirty="0">
              <a:solidFill>
                <a:srgbClr val="FF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82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api.ning.com/files/v8L-Z4Kt2zePba5D60lTduQGun26RLhvMcMCiBtgV-K5MCEGUFgpNYNr-1gPUiRxxA8OYnZDBgq1jlUXf0b91xm*MsMNzLNX/CRISTO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5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61998" y="5457617"/>
            <a:ext cx="75608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FFFF"/>
                </a:solidFill>
                <a:cs typeface="+mn-cs"/>
              </a:rPr>
              <a:t>Allora egli risponderà loro: “In verità io vi dico:</a:t>
            </a:r>
            <a:endParaRPr lang="it-IT" sz="4400" b="1" dirty="0" smtClean="0">
              <a:solidFill>
                <a:srgbClr val="C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19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78010" y="260648"/>
            <a:ext cx="85689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FFFF"/>
                </a:solidFill>
                <a:cs typeface="+mn-cs"/>
              </a:rPr>
              <a:t>tutto quello che non avete fatto a uno solo di questi più piccoli, non l’avete fatto a me”. </a:t>
            </a:r>
            <a:endParaRPr lang="it-IT" sz="4400" b="1" dirty="0">
              <a:solidFill>
                <a:srgbClr val="FFFFFF"/>
              </a:solidFill>
              <a:cs typeface="+mn-cs"/>
            </a:endParaRPr>
          </a:p>
        </p:txBody>
      </p:sp>
      <p:pic>
        <p:nvPicPr>
          <p:cNvPr id="65538" name="Picture 2" descr="http://www.bergamopost.it/wp-content/uploads/2014/09/pover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10" y="0"/>
            <a:ext cx="9334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01212" y="3861048"/>
            <a:ext cx="864096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FFFF"/>
                </a:solidFill>
                <a:cs typeface="+mn-cs"/>
              </a:rPr>
              <a:t>“In verità io vi dico: tutto quello che non avete fatto a uno solo di questi più piccoli, non l’avete fatto a me”.</a:t>
            </a:r>
          </a:p>
        </p:txBody>
      </p:sp>
    </p:spTree>
    <p:extLst>
      <p:ext uri="{BB962C8B-B14F-4D97-AF65-F5344CB8AC3E}">
        <p14:creationId xmlns:p14="http://schemas.microsoft.com/office/powerpoint/2010/main" val="180994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www.papalepapale.com/develop/wp-content/uploads/2013/05/Claudia-Rogge-Inferno-I-2011-Diasec-168-x-215-c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" y="-1"/>
            <a:ext cx="9134129" cy="701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9512" y="476672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FFFF"/>
                </a:solidFill>
                <a:cs typeface="+mn-cs"/>
              </a:rPr>
              <a:t>E se ne andranno: </a:t>
            </a:r>
          </a:p>
          <a:p>
            <a:r>
              <a:rPr lang="it-IT" sz="4400" b="1" dirty="0" smtClean="0">
                <a:solidFill>
                  <a:srgbClr val="FFFFFF"/>
                </a:solidFill>
                <a:cs typeface="+mn-cs"/>
              </a:rPr>
              <a:t>questi al supplizio eterno, </a:t>
            </a:r>
          </a:p>
        </p:txBody>
      </p:sp>
    </p:spTree>
    <p:extLst>
      <p:ext uri="{BB962C8B-B14F-4D97-AF65-F5344CB8AC3E}">
        <p14:creationId xmlns:p14="http://schemas.microsoft.com/office/powerpoint/2010/main" val="316230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gregoriomarinaro.files.wordpress.com/2012/05/leletto-popolo-dei-santificati-nella-lo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346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24189" y="188640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FFFF"/>
                </a:solidFill>
                <a:cs typeface="+mn-cs"/>
              </a:rPr>
              <a:t>i giusti invece alla vita eterna».</a:t>
            </a:r>
            <a:endParaRPr lang="it-IT" sz="4400" b="1" dirty="0">
              <a:solidFill>
                <a:srgbClr val="FF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90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6" descr="http://localhost/download/immagini/12_TO_A/34TO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0"/>
            <a:ext cx="4214812" cy="595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62468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1" descr="2lastju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in un solo Dio, Padre onnipotente, creatore del cielo e della terra, di tutte le cose visibili e invisibili. Credo in un solo Signore, Gesù Cristo, unigenito Figlio di Dio, nato dal Padre prima di tutti i secoli: Dio da Dio, Luce da Luce, Dio vero da Dio vero, generato, non creato, della stessa sostanza del Padre; per mezzo di lui 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del Signore nostro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Gesù Cristo, l’amore di Dio Padre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la comunione dello Spirito Santo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siano con tutti voi.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noi uomini 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opera dello Spirito santo si è incarnato nel seno della vergine Maria 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Fu crocifisso per noi sotto </a:t>
            </a:r>
            <a:r>
              <a:rPr lang="it-IT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Ponzio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Pilato, morì e fu sepolto. Il terzo giorno è risuscitato, secondo le Scritture, è salito al cielo, siede alla destra del Padre. E di nuovo verrà, nella gloria, per giudicare i vivi e i morti, e il suo regno non avrà fine. </a:t>
            </a:r>
            <a:endParaRPr lang="it-IT" dirty="0"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nello Spirito Santo, che è Signore e dà la vita, e procede dal Padre e dal Figlio. Con il Padre e il Figlio è adorato e glorificato, e ha parlato per mezzo dei profeti. Credo la Chiesa, una santa cattolica e apostolica. Professo un solo battesimo per il perdono dei peccati. Aspetto la risurrezione dei morti e la vita del mondo che verrà. 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endParaRPr lang="it-IT" dirty="0">
              <a:solidFill>
                <a:prstClr val="black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chemeClr val="bg1"/>
          </a:fgClr>
          <a:bgClr>
            <a:schemeClr val="folHlink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142875" y="642938"/>
            <a:ext cx="8713788" cy="5472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Bodoni MT Condensed"/>
              </a:rPr>
              <a:t>Benedici </a:t>
            </a:r>
          </a:p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Bodoni MT Condensed"/>
              </a:rPr>
              <a:t>o Signore </a:t>
            </a:r>
          </a:p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Bodoni MT Condensed"/>
              </a:rPr>
              <a:t>questa offerta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ucianabartolini.net/Immagini/paesaggi/nebbia.jpg"/>
          <p:cNvPicPr>
            <a:picLocks noChangeAspect="1" noChangeArrowheads="1"/>
          </p:cNvPicPr>
          <p:nvPr/>
        </p:nvPicPr>
        <p:blipFill>
          <a:blip r:embed="rId2"/>
          <a:srcRect b="55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1857375" y="2928938"/>
            <a:ext cx="7000875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Nebbia e freddo,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giorni lunghi e amari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mentre il seme muore.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macrofotografia.kay.it/corso%20di%20macrofotografia/pag.%207%20organizziamoci%20per%20la%20macro/spruzzato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1857375" y="1643063"/>
            <a:ext cx="7286625" cy="1938337"/>
          </a:xfrm>
          <a:prstGeom prst="rect">
            <a:avLst/>
          </a:prstGeom>
          <a:solidFill>
            <a:srgbClr val="FFFFCC">
              <a:alpha val="5411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Poi il prodigio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antico e sempre nuovo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del primo filo d'erba.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ma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2000250" y="0"/>
            <a:ext cx="7143750" cy="1938338"/>
          </a:xfrm>
          <a:prstGeom prst="rect">
            <a:avLst/>
          </a:prstGeom>
          <a:solidFill>
            <a:srgbClr val="FFFFCC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E nel vento dell'estate ondeggiano le spighe; avremo ancora pane.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3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285750" y="0"/>
            <a:ext cx="6357938" cy="4400550"/>
          </a:xfrm>
          <a:prstGeom prst="rect">
            <a:avLst/>
          </a:prstGeom>
          <a:solidFill>
            <a:srgbClr val="FFFFCC">
              <a:alpha val="4784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Benedici, o Signore,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questa offerta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che portiamo a te.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Facci uno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come il pane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che anche oggi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hai dato a noi.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locanda_montisi_vitigno_vino_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642938" y="0"/>
            <a:ext cx="8501062" cy="255428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</a:rPr>
              <a:t>Nei filari dopo il lungo inverno fremono le viti. </a:t>
            </a:r>
          </a:p>
          <a:p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</a:rPr>
              <a:t>La rugiada avvolge nel silenzio i primi tralci verdi.</a:t>
            </a:r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PICT00081-20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1500188" y="0"/>
            <a:ext cx="7643812" cy="1938338"/>
          </a:xfrm>
          <a:prstGeom prst="rect">
            <a:avLst/>
          </a:prstGeom>
          <a:solidFill>
            <a:srgbClr val="FFFFCC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1438" indent="-71438" algn="just"/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Poi i colori dell'autunno coi grappoli maturi;</a:t>
            </a:r>
          </a:p>
          <a:p>
            <a:pPr marL="71438" indent="-71438" algn="just"/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avremo ancora vino.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3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285750" y="0"/>
            <a:ext cx="6357938" cy="4400550"/>
          </a:xfrm>
          <a:prstGeom prst="rect">
            <a:avLst/>
          </a:prstGeom>
          <a:solidFill>
            <a:srgbClr val="FFFFCC">
              <a:alpha val="4784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Benedici, o Signore,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questa offerta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che portiamo a te.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Facci uno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come il vino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che anche oggi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hai dato a noi.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 descr="KE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0" y="142875"/>
            <a:ext cx="914717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Dio.</a:t>
            </a:r>
            <a:endParaRPr lang="it-IT" sz="4400" dirty="0">
              <a:latin typeface="+mj-lt"/>
              <a:cs typeface="+mn-cs"/>
            </a:endParaRP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1692_N51_st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4643438" y="41275"/>
            <a:ext cx="4500562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57188" y="2214563"/>
            <a:ext cx="6643687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, Osanna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, Osanna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 descr="f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00188" y="3429000"/>
            <a:ext cx="700087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u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70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00188" y="357188"/>
            <a:ext cx="6143625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I cieli e la terra o Signore,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sono pieni di 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I cieli e la terra o Signore,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sono pieni di 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 descr="f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00188" y="3429000"/>
            <a:ext cx="700087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028" descr="resus8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785813" y="2786063"/>
            <a:ext cx="7786687" cy="2554287"/>
          </a:xfrm>
          <a:prstGeom prst="rect">
            <a:avLst/>
          </a:prstGeom>
          <a:solidFill>
            <a:srgbClr val="FFFF66">
              <a:alpha val="63137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Benedetto colui che viene,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nel nome del Signor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Benedetto colui che viene,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nel nome del Signor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 descr="f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00188" y="3429000"/>
            <a:ext cx="700087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Immagine 3" descr="Eucaristia 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latin typeface="Times" charset="0"/>
                <a:cs typeface="+mn-cs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latin typeface="Times" charset="0"/>
              <a:cs typeface="+mn-cs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nell'attesa della tua venuta.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 dirty="0">
                <a:latin typeface="Eras Bold ITC" pitchFamily="34" charset="0"/>
              </a:rPr>
              <a:t>Confesso a Dio Onnipotente </a:t>
            </a:r>
          </a:p>
          <a:p>
            <a:r>
              <a:rPr lang="it-IT" sz="4000" b="1" dirty="0">
                <a:latin typeface="Eras Bold ITC" pitchFamily="34" charset="0"/>
              </a:rPr>
              <a:t>e a voi fratelli che ho molto peccato in pensieri, </a:t>
            </a:r>
          </a:p>
          <a:p>
            <a:r>
              <a:rPr lang="it-IT" sz="4000" b="1" dirty="0">
                <a:latin typeface="Eras Bold ITC" pitchFamily="34" charset="0"/>
              </a:rPr>
              <a:t>parole, opere e omissioni. </a:t>
            </a:r>
          </a:p>
          <a:p>
            <a:r>
              <a:rPr lang="it-IT" sz="4000" b="1" dirty="0">
                <a:latin typeface="Eras Bold ITC" pitchFamily="34" charset="0"/>
              </a:rPr>
              <a:t>Per mia colpa, mia colpa, </a:t>
            </a:r>
          </a:p>
          <a:p>
            <a:r>
              <a:rPr lang="it-IT" sz="4000" b="1" dirty="0">
                <a:latin typeface="Eras Bold ITC" pitchFamily="34" charset="0"/>
              </a:rPr>
              <a:t>mia grandissima colpa, </a:t>
            </a:r>
          </a:p>
          <a:p>
            <a:r>
              <a:rPr lang="it-IT" sz="4000" b="1" dirty="0">
                <a:latin typeface="Eras Bold ITC" pitchFamily="34" charset="0"/>
              </a:rPr>
              <a:t>e supplico la Beata sempre Vergine Maria, gli angeli, i Santi </a:t>
            </a:r>
          </a:p>
          <a:p>
            <a:r>
              <a:rPr lang="it-IT" sz="4000" b="1" dirty="0">
                <a:latin typeface="Eras Bold ITC" pitchFamily="34" charset="0"/>
              </a:rPr>
              <a:t>e voi fratelli di pregare per me </a:t>
            </a:r>
          </a:p>
          <a:p>
            <a:r>
              <a:rPr lang="it-IT" sz="4000" b="1" dirty="0">
                <a:latin typeface="Eras Bold ITC" pitchFamily="34" charset="0"/>
              </a:rPr>
              <a:t>il Signore Dio nostro.</a:t>
            </a:r>
            <a:r>
              <a:rPr lang="it-IT" sz="4000" dirty="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Immagine 2" descr="0015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7" descr="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Padre nostro, che sei nei cieli,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santificato il tuo nome,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venga il tuo regno,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fatta la tua volontà,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in cielo così in terra.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Dacci oggi il nostro pane quotidiano,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rimetti a noi i nostri debiti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noi li rimettiamo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ai nostri debitori,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non ci indurre in tentazione,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72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32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0" descr="http://tillilh9821.altervista.org/albums/userpics/10001/lwjas01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9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6143625" y="857250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Tuo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è il regno,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tua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la potenza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la gloria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nei secoli.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57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04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ttangolo 1"/>
          <p:cNvSpPr>
            <a:spLocks noChangeArrowheads="1"/>
          </p:cNvSpPr>
          <p:nvPr/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76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DEBDE"/>
              </a:clrFrom>
              <a:clrTo>
                <a:srgbClr val="EDEBD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+mn-cs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+mn-cs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+mn-cs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3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035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+mn-cs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+mn-cs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+mn-cs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+mn-cs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08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00087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>
                <a:latin typeface="Calibri" pitchFamily="34" charset="0"/>
              </a:rPr>
              <a:t>Dio, Padre buono, che ci perdona sempre quando siamo pentiti di vero cuore, abbia misericordia di noi, perdoni i nostri peccati e ci conduca alla vita eterna.</a:t>
            </a:r>
          </a:p>
          <a:p>
            <a:r>
              <a:rPr lang="it-IT" sz="4000" b="1" dirty="0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76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6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7738"/>
            <a:ext cx="9144000" cy="46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Rectangle 1"/>
          <p:cNvSpPr>
            <a:spLocks noChangeArrowheads="1"/>
          </p:cNvSpPr>
          <p:nvPr/>
        </p:nvSpPr>
        <p:spPr bwMode="auto">
          <a:xfrm>
            <a:off x="2214563" y="5357813"/>
            <a:ext cx="692943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it-IT" sz="660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0116" name="Rettangolo 3"/>
          <p:cNvSpPr>
            <a:spLocks noChangeArrowheads="1"/>
          </p:cNvSpPr>
          <p:nvPr/>
        </p:nvSpPr>
        <p:spPr bwMode="auto">
          <a:xfrm>
            <a:off x="2860675" y="0"/>
            <a:ext cx="62833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43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6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1688"/>
            <a:ext cx="9144000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Rettangolo 2"/>
          <p:cNvSpPr>
            <a:spLocks noChangeArrowheads="1"/>
          </p:cNvSpPr>
          <p:nvPr/>
        </p:nvSpPr>
        <p:spPr bwMode="auto">
          <a:xfrm>
            <a:off x="2857500" y="0"/>
            <a:ext cx="62865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è </a:t>
            </a:r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96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Rettangolo 1"/>
          <p:cNvSpPr>
            <a:spLocks noChangeArrowheads="1"/>
          </p:cNvSpPr>
          <p:nvPr/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83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DEBDE"/>
              </a:clrFrom>
              <a:clrTo>
                <a:srgbClr val="EDEBD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+mn-cs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+mn-cs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+mn-cs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22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540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+mn-cs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+mn-cs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+mn-cs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+mn-cs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4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85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47365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02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6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4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4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2204</Words>
  <Application>Microsoft Office PowerPoint</Application>
  <PresentationFormat>Presentazione su schermo (4:3)</PresentationFormat>
  <Paragraphs>327</Paragraphs>
  <Slides>119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21</vt:i4>
      </vt:variant>
      <vt:variant>
        <vt:lpstr>Titoli diapositive</vt:lpstr>
      </vt:variant>
      <vt:variant>
        <vt:i4>119</vt:i4>
      </vt:variant>
    </vt:vector>
  </HeadingPairs>
  <TitlesOfParts>
    <vt:vector size="140" baseType="lpstr">
      <vt:lpstr>Tema di Office</vt:lpstr>
      <vt:lpstr>2_Struttura predefinita</vt:lpstr>
      <vt:lpstr>1_En blanco</vt:lpstr>
      <vt:lpstr>3_Struttura predefinita</vt:lpstr>
      <vt:lpstr>2_Tema di Office</vt:lpstr>
      <vt:lpstr>1_Tema di Office</vt:lpstr>
      <vt:lpstr>Struttura predefinita</vt:lpstr>
      <vt:lpstr>En blanco</vt:lpstr>
      <vt:lpstr>2_En blanco</vt:lpstr>
      <vt:lpstr>1_Struttura predefinita</vt:lpstr>
      <vt:lpstr>4_Struttura predefinita</vt:lpstr>
      <vt:lpstr>6_Tema di Office</vt:lpstr>
      <vt:lpstr>5_Tema di Office</vt:lpstr>
      <vt:lpstr>11_En blanco</vt:lpstr>
      <vt:lpstr>3_Tema di Office</vt:lpstr>
      <vt:lpstr>6_Struttura predefinita</vt:lpstr>
      <vt:lpstr>3_En blanco</vt:lpstr>
      <vt:lpstr>7_Tema di Office</vt:lpstr>
      <vt:lpstr>9_Tema di Office</vt:lpstr>
      <vt:lpstr>4_Tema di Office</vt:lpstr>
      <vt:lpstr>18_Tema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oreste</dc:creator>
  <cp:lastModifiedBy>Me</cp:lastModifiedBy>
  <cp:revision>66</cp:revision>
  <dcterms:created xsi:type="dcterms:W3CDTF">2007-10-28T18:11:00Z</dcterms:created>
  <dcterms:modified xsi:type="dcterms:W3CDTF">2014-11-22T15:44:08Z</dcterms:modified>
</cp:coreProperties>
</file>